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3"/>
  </p:notesMasterIdLst>
  <p:sldIdLst>
    <p:sldId id="259" r:id="rId2"/>
    <p:sldId id="286" r:id="rId3"/>
    <p:sldId id="296" r:id="rId4"/>
    <p:sldId id="287" r:id="rId5"/>
    <p:sldId id="297" r:id="rId6"/>
    <p:sldId id="289" r:id="rId7"/>
    <p:sldId id="293" r:id="rId8"/>
    <p:sldId id="298" r:id="rId9"/>
    <p:sldId id="299" r:id="rId10"/>
    <p:sldId id="300" r:id="rId11"/>
    <p:sldId id="30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830E"/>
    <a:srgbClr val="5E0402"/>
    <a:srgbClr val="830402"/>
    <a:srgbClr val="0A7536"/>
    <a:srgbClr val="FF75BA"/>
    <a:srgbClr val="FF3399"/>
    <a:srgbClr val="B54C2D"/>
    <a:srgbClr val="FF7C80"/>
    <a:srgbClr val="FF9999"/>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EF0C0E-345E-4240-9A7C-68CFD54BB3EB}" v="668" dt="2024-01-28T23:57:11.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67" autoAdjust="0"/>
    <p:restoredTop sz="74439" autoAdjust="0"/>
  </p:normalViewPr>
  <p:slideViewPr>
    <p:cSldViewPr snapToGrid="0">
      <p:cViewPr varScale="1">
        <p:scale>
          <a:sx n="77" d="100"/>
          <a:sy n="77" d="100"/>
        </p:scale>
        <p:origin x="91" y="3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ugh (Staff)" userId="203e01cb-5ffb-485d-aea4-69a20e72f9fb" providerId="ADAL" clId="{EB78E745-27C7-9D4B-A6F5-FBF6B84AB3A7}"/>
    <pc:docChg chg="undo custSel addSld modSld">
      <pc:chgData name="Daniel Rough (Staff)" userId="203e01cb-5ffb-485d-aea4-69a20e72f9fb" providerId="ADAL" clId="{EB78E745-27C7-9D4B-A6F5-FBF6B84AB3A7}" dt="2024-01-27T04:15:33.920" v="207" actId="114"/>
      <pc:docMkLst>
        <pc:docMk/>
      </pc:docMkLst>
      <pc:sldChg chg="addSp delSp modSp add mod delAnim">
        <pc:chgData name="Daniel Rough (Staff)" userId="203e01cb-5ffb-485d-aea4-69a20e72f9fb" providerId="ADAL" clId="{EB78E745-27C7-9D4B-A6F5-FBF6B84AB3A7}" dt="2024-01-27T04:15:33.920" v="207" actId="114"/>
        <pc:sldMkLst>
          <pc:docMk/>
          <pc:sldMk cId="2321005109" sldId="301"/>
        </pc:sldMkLst>
        <pc:spChg chg="del">
          <ac:chgData name="Daniel Rough (Staff)" userId="203e01cb-5ffb-485d-aea4-69a20e72f9fb" providerId="ADAL" clId="{EB78E745-27C7-9D4B-A6F5-FBF6B84AB3A7}" dt="2024-01-27T03:38:18.809" v="16" actId="478"/>
          <ac:spMkLst>
            <pc:docMk/>
            <pc:sldMk cId="2321005109" sldId="301"/>
            <ac:spMk id="3" creationId="{5802CF02-6C33-337A-30C4-975C2643A4E8}"/>
          </ac:spMkLst>
        </pc:spChg>
        <pc:spChg chg="del">
          <ac:chgData name="Daniel Rough (Staff)" userId="203e01cb-5ffb-485d-aea4-69a20e72f9fb" providerId="ADAL" clId="{EB78E745-27C7-9D4B-A6F5-FBF6B84AB3A7}" dt="2024-01-27T03:38:18.809" v="16" actId="478"/>
          <ac:spMkLst>
            <pc:docMk/>
            <pc:sldMk cId="2321005109" sldId="301"/>
            <ac:spMk id="4" creationId="{5B84C00B-F70A-8755-AD22-96FA463BC34C}"/>
          </ac:spMkLst>
        </pc:spChg>
        <pc:spChg chg="mod">
          <ac:chgData name="Daniel Rough (Staff)" userId="203e01cb-5ffb-485d-aea4-69a20e72f9fb" providerId="ADAL" clId="{EB78E745-27C7-9D4B-A6F5-FBF6B84AB3A7}" dt="2024-01-27T03:38:12.680" v="15" actId="20577"/>
          <ac:spMkLst>
            <pc:docMk/>
            <pc:sldMk cId="2321005109" sldId="301"/>
            <ac:spMk id="5" creationId="{684B7BF5-F6AF-5535-7DD2-00CEA2006F35}"/>
          </ac:spMkLst>
        </pc:spChg>
        <pc:spChg chg="add mod">
          <ac:chgData name="Daniel Rough (Staff)" userId="203e01cb-5ffb-485d-aea4-69a20e72f9fb" providerId="ADAL" clId="{EB78E745-27C7-9D4B-A6F5-FBF6B84AB3A7}" dt="2024-01-27T04:15:33.920" v="207" actId="114"/>
          <ac:spMkLst>
            <pc:docMk/>
            <pc:sldMk cId="2321005109" sldId="301"/>
            <ac:spMk id="8" creationId="{B112BEFC-AE50-440D-8019-885B1F322719}"/>
          </ac:spMkLst>
        </pc:spChg>
        <pc:spChg chg="del">
          <ac:chgData name="Daniel Rough (Staff)" userId="203e01cb-5ffb-485d-aea4-69a20e72f9fb" providerId="ADAL" clId="{EB78E745-27C7-9D4B-A6F5-FBF6B84AB3A7}" dt="2024-01-27T03:38:18.809" v="16" actId="478"/>
          <ac:spMkLst>
            <pc:docMk/>
            <pc:sldMk cId="2321005109" sldId="301"/>
            <ac:spMk id="10" creationId="{7B9534A3-F61F-2A90-B9E9-A6C9147C6058}"/>
          </ac:spMkLst>
        </pc:spChg>
        <pc:spChg chg="del">
          <ac:chgData name="Daniel Rough (Staff)" userId="203e01cb-5ffb-485d-aea4-69a20e72f9fb" providerId="ADAL" clId="{EB78E745-27C7-9D4B-A6F5-FBF6B84AB3A7}" dt="2024-01-27T03:38:18.809" v="16" actId="478"/>
          <ac:spMkLst>
            <pc:docMk/>
            <pc:sldMk cId="2321005109" sldId="301"/>
            <ac:spMk id="11" creationId="{C24C54F9-D4A2-58FD-7E1C-31DCA436ABD8}"/>
          </ac:spMkLst>
        </pc:spChg>
        <pc:picChg chg="del">
          <ac:chgData name="Daniel Rough (Staff)" userId="203e01cb-5ffb-485d-aea4-69a20e72f9fb" providerId="ADAL" clId="{EB78E745-27C7-9D4B-A6F5-FBF6B84AB3A7}" dt="2024-01-27T03:38:18.809" v="16" actId="478"/>
          <ac:picMkLst>
            <pc:docMk/>
            <pc:sldMk cId="2321005109" sldId="301"/>
            <ac:picMk id="7" creationId="{98AB57DF-6F47-3166-0163-137C45A99E1F}"/>
          </ac:picMkLst>
        </pc:picChg>
      </pc:sldChg>
    </pc:docChg>
  </pc:docChgLst>
  <pc:docChgLst>
    <pc:chgData name="Daniel Rough (Staff)" userId="203e01cb-5ffb-485d-aea4-69a20e72f9fb" providerId="ADAL" clId="{C0EF0C0E-345E-4240-9A7C-68CFD54BB3EB}"/>
    <pc:docChg chg="undo custSel addSld delSld modSld sldOrd">
      <pc:chgData name="Daniel Rough (Staff)" userId="203e01cb-5ffb-485d-aea4-69a20e72f9fb" providerId="ADAL" clId="{C0EF0C0E-345E-4240-9A7C-68CFD54BB3EB}" dt="2024-01-28T23:57:11.471" v="10332"/>
      <pc:docMkLst>
        <pc:docMk/>
      </pc:docMkLst>
      <pc:sldChg chg="modSp mod modNotesTx">
        <pc:chgData name="Daniel Rough (Staff)" userId="203e01cb-5ffb-485d-aea4-69a20e72f9fb" providerId="ADAL" clId="{C0EF0C0E-345E-4240-9A7C-68CFD54BB3EB}" dt="2024-01-28T22:49:42.002" v="6123" actId="20577"/>
        <pc:sldMkLst>
          <pc:docMk/>
          <pc:sldMk cId="633738316" sldId="259"/>
        </pc:sldMkLst>
        <pc:spChg chg="mod">
          <ac:chgData name="Daniel Rough (Staff)" userId="203e01cb-5ffb-485d-aea4-69a20e72f9fb" providerId="ADAL" clId="{C0EF0C0E-345E-4240-9A7C-68CFD54BB3EB}" dt="2024-01-26T17:48:19.301" v="11" actId="20577"/>
          <ac:spMkLst>
            <pc:docMk/>
            <pc:sldMk cId="633738316" sldId="259"/>
            <ac:spMk id="2" creationId="{0D1F047C-C727-42A7-85C5-68C5AA1B1A93}"/>
          </ac:spMkLst>
        </pc:spChg>
      </pc:sldChg>
      <pc:sldChg chg="addSp delSp modSp mod addAnim delAnim modAnim modNotesTx">
        <pc:chgData name="Daniel Rough (Staff)" userId="203e01cb-5ffb-485d-aea4-69a20e72f9fb" providerId="ADAL" clId="{C0EF0C0E-345E-4240-9A7C-68CFD54BB3EB}" dt="2024-01-28T23:56:29.668" v="10325"/>
        <pc:sldMkLst>
          <pc:docMk/>
          <pc:sldMk cId="989894691" sldId="286"/>
        </pc:sldMkLst>
        <pc:spChg chg="mod">
          <ac:chgData name="Daniel Rough (Staff)" userId="203e01cb-5ffb-485d-aea4-69a20e72f9fb" providerId="ADAL" clId="{C0EF0C0E-345E-4240-9A7C-68CFD54BB3EB}" dt="2024-01-26T22:00:45.896" v="209" actId="14100"/>
          <ac:spMkLst>
            <pc:docMk/>
            <pc:sldMk cId="989894691" sldId="286"/>
            <ac:spMk id="3" creationId="{DD844973-E68C-A44C-099C-6DEC00796D56}"/>
          </ac:spMkLst>
        </pc:spChg>
        <pc:spChg chg="del">
          <ac:chgData name="Daniel Rough (Staff)" userId="203e01cb-5ffb-485d-aea4-69a20e72f9fb" providerId="ADAL" clId="{C0EF0C0E-345E-4240-9A7C-68CFD54BB3EB}" dt="2024-01-26T21:56:48.423" v="72" actId="478"/>
          <ac:spMkLst>
            <pc:docMk/>
            <pc:sldMk cId="989894691" sldId="286"/>
            <ac:spMk id="4" creationId="{A3313725-F083-B974-977E-8B7D0D7DF052}"/>
          </ac:spMkLst>
        </pc:spChg>
        <pc:spChg chg="mod">
          <ac:chgData name="Daniel Rough (Staff)" userId="203e01cb-5ffb-485d-aea4-69a20e72f9fb" providerId="ADAL" clId="{C0EF0C0E-345E-4240-9A7C-68CFD54BB3EB}" dt="2024-01-26T21:52:45.961" v="34" actId="20577"/>
          <ac:spMkLst>
            <pc:docMk/>
            <pc:sldMk cId="989894691" sldId="286"/>
            <ac:spMk id="5" creationId="{EA9C55F8-59E9-79DA-FA8B-F6F04C6E8F9A}"/>
          </ac:spMkLst>
        </pc:spChg>
        <pc:spChg chg="del">
          <ac:chgData name="Daniel Rough (Staff)" userId="203e01cb-5ffb-485d-aea4-69a20e72f9fb" providerId="ADAL" clId="{C0EF0C0E-345E-4240-9A7C-68CFD54BB3EB}" dt="2024-01-26T21:52:50.009" v="36" actId="478"/>
          <ac:spMkLst>
            <pc:docMk/>
            <pc:sldMk cId="989894691" sldId="286"/>
            <ac:spMk id="11" creationId="{9F9F9A78-7270-6C9B-0C41-365137F9CA20}"/>
          </ac:spMkLst>
        </pc:spChg>
        <pc:spChg chg="del">
          <ac:chgData name="Daniel Rough (Staff)" userId="203e01cb-5ffb-485d-aea4-69a20e72f9fb" providerId="ADAL" clId="{C0EF0C0E-345E-4240-9A7C-68CFD54BB3EB}" dt="2024-01-26T21:56:48.423" v="72" actId="478"/>
          <ac:spMkLst>
            <pc:docMk/>
            <pc:sldMk cId="989894691" sldId="286"/>
            <ac:spMk id="13" creationId="{EE3AF4FD-40BF-7920-2FAD-94712791DC3D}"/>
          </ac:spMkLst>
        </pc:spChg>
        <pc:spChg chg="del">
          <ac:chgData name="Daniel Rough (Staff)" userId="203e01cb-5ffb-485d-aea4-69a20e72f9fb" providerId="ADAL" clId="{C0EF0C0E-345E-4240-9A7C-68CFD54BB3EB}" dt="2024-01-26T21:56:48.423" v="72" actId="478"/>
          <ac:spMkLst>
            <pc:docMk/>
            <pc:sldMk cId="989894691" sldId="286"/>
            <ac:spMk id="14" creationId="{80274A45-B7BE-7D23-B4E6-408AF90439CF}"/>
          </ac:spMkLst>
        </pc:spChg>
        <pc:spChg chg="del">
          <ac:chgData name="Daniel Rough (Staff)" userId="203e01cb-5ffb-485d-aea4-69a20e72f9fb" providerId="ADAL" clId="{C0EF0C0E-345E-4240-9A7C-68CFD54BB3EB}" dt="2024-01-26T21:56:48.423" v="72" actId="478"/>
          <ac:spMkLst>
            <pc:docMk/>
            <pc:sldMk cId="989894691" sldId="286"/>
            <ac:spMk id="15" creationId="{80846DD7-F98F-0B9C-EF20-DE5765795203}"/>
          </ac:spMkLst>
        </pc:spChg>
        <pc:spChg chg="del mod">
          <ac:chgData name="Daniel Rough (Staff)" userId="203e01cb-5ffb-485d-aea4-69a20e72f9fb" providerId="ADAL" clId="{C0EF0C0E-345E-4240-9A7C-68CFD54BB3EB}" dt="2024-01-26T21:52:50.011" v="38"/>
          <ac:spMkLst>
            <pc:docMk/>
            <pc:sldMk cId="989894691" sldId="286"/>
            <ac:spMk id="18" creationId="{B5202580-FF0D-7917-5E6E-1B37FFFF0143}"/>
          </ac:spMkLst>
        </pc:spChg>
        <pc:spChg chg="add del mod">
          <ac:chgData name="Daniel Rough (Staff)" userId="203e01cb-5ffb-485d-aea4-69a20e72f9fb" providerId="ADAL" clId="{C0EF0C0E-345E-4240-9A7C-68CFD54BB3EB}" dt="2024-01-26T22:10:26.510" v="1525" actId="113"/>
          <ac:spMkLst>
            <pc:docMk/>
            <pc:sldMk cId="989894691" sldId="286"/>
            <ac:spMk id="22" creationId="{62B93F08-C746-CE54-BBD1-99AA3DDBF24D}"/>
          </ac:spMkLst>
        </pc:spChg>
        <pc:spChg chg="add mod">
          <ac:chgData name="Daniel Rough (Staff)" userId="203e01cb-5ffb-485d-aea4-69a20e72f9fb" providerId="ADAL" clId="{C0EF0C0E-345E-4240-9A7C-68CFD54BB3EB}" dt="2024-01-26T22:01:04.696" v="213" actId="1076"/>
          <ac:spMkLst>
            <pc:docMk/>
            <pc:sldMk cId="989894691" sldId="286"/>
            <ac:spMk id="23" creationId="{19AA0F07-1C10-F1D8-6421-0FEF69412DB0}"/>
          </ac:spMkLst>
        </pc:spChg>
        <pc:picChg chg="mod">
          <ac:chgData name="Daniel Rough (Staff)" userId="203e01cb-5ffb-485d-aea4-69a20e72f9fb" providerId="ADAL" clId="{C0EF0C0E-345E-4240-9A7C-68CFD54BB3EB}" dt="2024-01-26T22:00:55.037" v="211" actId="1076"/>
          <ac:picMkLst>
            <pc:docMk/>
            <pc:sldMk cId="989894691" sldId="286"/>
            <ac:picMk id="2" creationId="{2972E1ED-A295-285D-DEAA-86B0E7C02DDF}"/>
          </ac:picMkLst>
        </pc:picChg>
        <pc:cxnChg chg="del">
          <ac:chgData name="Daniel Rough (Staff)" userId="203e01cb-5ffb-485d-aea4-69a20e72f9fb" providerId="ADAL" clId="{C0EF0C0E-345E-4240-9A7C-68CFD54BB3EB}" dt="2024-01-26T21:52:50.971" v="39" actId="478"/>
          <ac:cxnSpMkLst>
            <pc:docMk/>
            <pc:sldMk cId="989894691" sldId="286"/>
            <ac:cxnSpMk id="10" creationId="{93F5FE3E-C0AC-6E41-FB23-4DE60EB6475D}"/>
          </ac:cxnSpMkLst>
        </pc:cxnChg>
      </pc:sldChg>
      <pc:sldChg chg="addSp delSp modSp mod modNotesTx">
        <pc:chgData name="Daniel Rough (Staff)" userId="203e01cb-5ffb-485d-aea4-69a20e72f9fb" providerId="ADAL" clId="{C0EF0C0E-345E-4240-9A7C-68CFD54BB3EB}" dt="2024-01-28T22:56:18.334" v="6743" actId="20577"/>
        <pc:sldMkLst>
          <pc:docMk/>
          <pc:sldMk cId="1710659921" sldId="287"/>
        </pc:sldMkLst>
        <pc:spChg chg="del">
          <ac:chgData name="Daniel Rough (Staff)" userId="203e01cb-5ffb-485d-aea4-69a20e72f9fb" providerId="ADAL" clId="{C0EF0C0E-345E-4240-9A7C-68CFD54BB3EB}" dt="2024-01-26T23:01:57.737" v="3692" actId="478"/>
          <ac:spMkLst>
            <pc:docMk/>
            <pc:sldMk cId="1710659921" sldId="287"/>
            <ac:spMk id="4" creationId="{A3313725-F083-B974-977E-8B7D0D7DF052}"/>
          </ac:spMkLst>
        </pc:spChg>
        <pc:spChg chg="mod">
          <ac:chgData name="Daniel Rough (Staff)" userId="203e01cb-5ffb-485d-aea4-69a20e72f9fb" providerId="ADAL" clId="{C0EF0C0E-345E-4240-9A7C-68CFD54BB3EB}" dt="2024-01-26T22:51:18.364" v="3657" actId="20577"/>
          <ac:spMkLst>
            <pc:docMk/>
            <pc:sldMk cId="1710659921" sldId="287"/>
            <ac:spMk id="5" creationId="{EA9C55F8-59E9-79DA-FA8B-F6F04C6E8F9A}"/>
          </ac:spMkLst>
        </pc:spChg>
        <pc:spChg chg="del">
          <ac:chgData name="Daniel Rough (Staff)" userId="203e01cb-5ffb-485d-aea4-69a20e72f9fb" providerId="ADAL" clId="{C0EF0C0E-345E-4240-9A7C-68CFD54BB3EB}" dt="2024-01-26T23:01:57.737" v="3692" actId="478"/>
          <ac:spMkLst>
            <pc:docMk/>
            <pc:sldMk cId="1710659921" sldId="287"/>
            <ac:spMk id="6" creationId="{A468EEA5-2CD0-491C-B791-457902CA7AF6}"/>
          </ac:spMkLst>
        </pc:spChg>
        <pc:spChg chg="del">
          <ac:chgData name="Daniel Rough (Staff)" userId="203e01cb-5ffb-485d-aea4-69a20e72f9fb" providerId="ADAL" clId="{C0EF0C0E-345E-4240-9A7C-68CFD54BB3EB}" dt="2024-01-26T23:01:57.737" v="3692" actId="478"/>
          <ac:spMkLst>
            <pc:docMk/>
            <pc:sldMk cId="1710659921" sldId="287"/>
            <ac:spMk id="7" creationId="{0587B058-90FF-EF59-03E5-DE98B66DC317}"/>
          </ac:spMkLst>
        </pc:spChg>
        <pc:spChg chg="del">
          <ac:chgData name="Daniel Rough (Staff)" userId="203e01cb-5ffb-485d-aea4-69a20e72f9fb" providerId="ADAL" clId="{C0EF0C0E-345E-4240-9A7C-68CFD54BB3EB}" dt="2024-01-26T23:01:57.737" v="3692" actId="478"/>
          <ac:spMkLst>
            <pc:docMk/>
            <pc:sldMk cId="1710659921" sldId="287"/>
            <ac:spMk id="8" creationId="{B60C61BC-C409-8CD1-491B-95C82171C1CC}"/>
          </ac:spMkLst>
        </pc:spChg>
        <pc:spChg chg="del">
          <ac:chgData name="Daniel Rough (Staff)" userId="203e01cb-5ffb-485d-aea4-69a20e72f9fb" providerId="ADAL" clId="{C0EF0C0E-345E-4240-9A7C-68CFD54BB3EB}" dt="2024-01-26T23:01:57.737" v="3692" actId="478"/>
          <ac:spMkLst>
            <pc:docMk/>
            <pc:sldMk cId="1710659921" sldId="287"/>
            <ac:spMk id="9" creationId="{A83A1231-BFDF-50F1-1E68-F9D7E3ED5348}"/>
          </ac:spMkLst>
        </pc:spChg>
        <pc:spChg chg="del">
          <ac:chgData name="Daniel Rough (Staff)" userId="203e01cb-5ffb-485d-aea4-69a20e72f9fb" providerId="ADAL" clId="{C0EF0C0E-345E-4240-9A7C-68CFD54BB3EB}" dt="2024-01-26T23:01:57.737" v="3692" actId="478"/>
          <ac:spMkLst>
            <pc:docMk/>
            <pc:sldMk cId="1710659921" sldId="287"/>
            <ac:spMk id="12" creationId="{56ECE302-00C9-C91C-C2FA-33211F29257D}"/>
          </ac:spMkLst>
        </pc:spChg>
        <pc:spChg chg="del">
          <ac:chgData name="Daniel Rough (Staff)" userId="203e01cb-5ffb-485d-aea4-69a20e72f9fb" providerId="ADAL" clId="{C0EF0C0E-345E-4240-9A7C-68CFD54BB3EB}" dt="2024-01-26T22:51:22.092" v="3658" actId="478"/>
          <ac:spMkLst>
            <pc:docMk/>
            <pc:sldMk cId="1710659921" sldId="287"/>
            <ac:spMk id="13" creationId="{EE3AF4FD-40BF-7920-2FAD-94712791DC3D}"/>
          </ac:spMkLst>
        </pc:spChg>
        <pc:spChg chg="del">
          <ac:chgData name="Daniel Rough (Staff)" userId="203e01cb-5ffb-485d-aea4-69a20e72f9fb" providerId="ADAL" clId="{C0EF0C0E-345E-4240-9A7C-68CFD54BB3EB}" dt="2024-01-26T22:51:24.793" v="3659" actId="478"/>
          <ac:spMkLst>
            <pc:docMk/>
            <pc:sldMk cId="1710659921" sldId="287"/>
            <ac:spMk id="14" creationId="{80274A45-B7BE-7D23-B4E6-408AF90439CF}"/>
          </ac:spMkLst>
        </pc:spChg>
        <pc:spChg chg="del">
          <ac:chgData name="Daniel Rough (Staff)" userId="203e01cb-5ffb-485d-aea4-69a20e72f9fb" providerId="ADAL" clId="{C0EF0C0E-345E-4240-9A7C-68CFD54BB3EB}" dt="2024-01-26T22:51:26.257" v="3660" actId="478"/>
          <ac:spMkLst>
            <pc:docMk/>
            <pc:sldMk cId="1710659921" sldId="287"/>
            <ac:spMk id="15" creationId="{80846DD7-F98F-0B9C-EF20-DE5765795203}"/>
          </ac:spMkLst>
        </pc:spChg>
        <pc:spChg chg="del">
          <ac:chgData name="Daniel Rough (Staff)" userId="203e01cb-5ffb-485d-aea4-69a20e72f9fb" providerId="ADAL" clId="{C0EF0C0E-345E-4240-9A7C-68CFD54BB3EB}" dt="2024-01-26T23:01:57.737" v="3692" actId="478"/>
          <ac:spMkLst>
            <pc:docMk/>
            <pc:sldMk cId="1710659921" sldId="287"/>
            <ac:spMk id="16" creationId="{227445C2-E6C4-1675-069E-E363CED20773}"/>
          </ac:spMkLst>
        </pc:spChg>
        <pc:spChg chg="del">
          <ac:chgData name="Daniel Rough (Staff)" userId="203e01cb-5ffb-485d-aea4-69a20e72f9fb" providerId="ADAL" clId="{C0EF0C0E-345E-4240-9A7C-68CFD54BB3EB}" dt="2024-01-26T23:01:57.737" v="3692" actId="478"/>
          <ac:spMkLst>
            <pc:docMk/>
            <pc:sldMk cId="1710659921" sldId="287"/>
            <ac:spMk id="17" creationId="{4F2E6544-EAEE-F92F-C970-420B276D6D08}"/>
          </ac:spMkLst>
        </pc:spChg>
        <pc:spChg chg="del">
          <ac:chgData name="Daniel Rough (Staff)" userId="203e01cb-5ffb-485d-aea4-69a20e72f9fb" providerId="ADAL" clId="{C0EF0C0E-345E-4240-9A7C-68CFD54BB3EB}" dt="2024-01-26T23:01:57.737" v="3692" actId="478"/>
          <ac:spMkLst>
            <pc:docMk/>
            <pc:sldMk cId="1710659921" sldId="287"/>
            <ac:spMk id="19" creationId="{CEA2F93E-BFF1-3761-972E-F3C0422450B7}"/>
          </ac:spMkLst>
        </pc:spChg>
        <pc:spChg chg="del">
          <ac:chgData name="Daniel Rough (Staff)" userId="203e01cb-5ffb-485d-aea4-69a20e72f9fb" providerId="ADAL" clId="{C0EF0C0E-345E-4240-9A7C-68CFD54BB3EB}" dt="2024-01-26T23:01:57.737" v="3692" actId="478"/>
          <ac:spMkLst>
            <pc:docMk/>
            <pc:sldMk cId="1710659921" sldId="287"/>
            <ac:spMk id="20" creationId="{5F320A09-4CCD-AC57-9A2E-CC76EDC1B028}"/>
          </ac:spMkLst>
        </pc:spChg>
        <pc:spChg chg="add mod">
          <ac:chgData name="Daniel Rough (Staff)" userId="203e01cb-5ffb-485d-aea4-69a20e72f9fb" providerId="ADAL" clId="{C0EF0C0E-345E-4240-9A7C-68CFD54BB3EB}" dt="2024-01-26T23:04:14.553" v="3731" actId="20577"/>
          <ac:spMkLst>
            <pc:docMk/>
            <pc:sldMk cId="1710659921" sldId="287"/>
            <ac:spMk id="52" creationId="{D544DD8B-DFA0-B13E-C990-EF40FA424A2B}"/>
          </ac:spMkLst>
        </pc:spChg>
        <pc:picChg chg="add mod">
          <ac:chgData name="Daniel Rough (Staff)" userId="203e01cb-5ffb-485d-aea4-69a20e72f9fb" providerId="ADAL" clId="{C0EF0C0E-345E-4240-9A7C-68CFD54BB3EB}" dt="2024-01-26T23:02:34.661" v="3693" actId="1076"/>
          <ac:picMkLst>
            <pc:docMk/>
            <pc:sldMk cId="1710659921" sldId="287"/>
            <ac:picMk id="30" creationId="{B30DD2EC-48E4-08E1-5697-909346CBD2FD}"/>
          </ac:picMkLst>
        </pc:picChg>
        <pc:picChg chg="add mod">
          <ac:chgData name="Daniel Rough (Staff)" userId="203e01cb-5ffb-485d-aea4-69a20e72f9fb" providerId="ADAL" clId="{C0EF0C0E-345E-4240-9A7C-68CFD54BB3EB}" dt="2024-01-26T23:02:34.661" v="3693" actId="1076"/>
          <ac:picMkLst>
            <pc:docMk/>
            <pc:sldMk cId="1710659921" sldId="287"/>
            <ac:picMk id="32" creationId="{DC0F6BE2-6096-B763-7007-1CF23AE64C3F}"/>
          </ac:picMkLst>
        </pc:picChg>
        <pc:picChg chg="add mod">
          <ac:chgData name="Daniel Rough (Staff)" userId="203e01cb-5ffb-485d-aea4-69a20e72f9fb" providerId="ADAL" clId="{C0EF0C0E-345E-4240-9A7C-68CFD54BB3EB}" dt="2024-01-26T23:02:34.661" v="3693" actId="1076"/>
          <ac:picMkLst>
            <pc:docMk/>
            <pc:sldMk cId="1710659921" sldId="287"/>
            <ac:picMk id="33" creationId="{66696F15-F80B-51EF-D0D6-95D44590B49A}"/>
          </ac:picMkLst>
        </pc:picChg>
        <pc:picChg chg="add mod">
          <ac:chgData name="Daniel Rough (Staff)" userId="203e01cb-5ffb-485d-aea4-69a20e72f9fb" providerId="ADAL" clId="{C0EF0C0E-345E-4240-9A7C-68CFD54BB3EB}" dt="2024-01-26T23:02:34.661" v="3693" actId="1076"/>
          <ac:picMkLst>
            <pc:docMk/>
            <pc:sldMk cId="1710659921" sldId="287"/>
            <ac:picMk id="34" creationId="{5DF6FC1F-871C-E5D9-9167-DB5009BFBAE0}"/>
          </ac:picMkLst>
        </pc:picChg>
        <pc:picChg chg="add mod">
          <ac:chgData name="Daniel Rough (Staff)" userId="203e01cb-5ffb-485d-aea4-69a20e72f9fb" providerId="ADAL" clId="{C0EF0C0E-345E-4240-9A7C-68CFD54BB3EB}" dt="2024-01-26T23:02:34.661" v="3693" actId="1076"/>
          <ac:picMkLst>
            <pc:docMk/>
            <pc:sldMk cId="1710659921" sldId="287"/>
            <ac:picMk id="35" creationId="{3DEF4C14-4731-55E2-7666-056909139510}"/>
          </ac:picMkLst>
        </pc:picChg>
        <pc:picChg chg="add mod">
          <ac:chgData name="Daniel Rough (Staff)" userId="203e01cb-5ffb-485d-aea4-69a20e72f9fb" providerId="ADAL" clId="{C0EF0C0E-345E-4240-9A7C-68CFD54BB3EB}" dt="2024-01-26T23:02:34.661" v="3693" actId="1076"/>
          <ac:picMkLst>
            <pc:docMk/>
            <pc:sldMk cId="1710659921" sldId="287"/>
            <ac:picMk id="36" creationId="{916C586A-51BE-A7B9-DD98-22290A61DAA9}"/>
          </ac:picMkLst>
        </pc:picChg>
        <pc:picChg chg="add mod">
          <ac:chgData name="Daniel Rough (Staff)" userId="203e01cb-5ffb-485d-aea4-69a20e72f9fb" providerId="ADAL" clId="{C0EF0C0E-345E-4240-9A7C-68CFD54BB3EB}" dt="2024-01-26T23:02:34.661" v="3693" actId="1076"/>
          <ac:picMkLst>
            <pc:docMk/>
            <pc:sldMk cId="1710659921" sldId="287"/>
            <ac:picMk id="37" creationId="{20EEC72D-B0E1-CD57-EDDB-4C1DBBAA21FD}"/>
          </ac:picMkLst>
        </pc:picChg>
        <pc:picChg chg="add mod">
          <ac:chgData name="Daniel Rough (Staff)" userId="203e01cb-5ffb-485d-aea4-69a20e72f9fb" providerId="ADAL" clId="{C0EF0C0E-345E-4240-9A7C-68CFD54BB3EB}" dt="2024-01-26T23:02:34.661" v="3693" actId="1076"/>
          <ac:picMkLst>
            <pc:docMk/>
            <pc:sldMk cId="1710659921" sldId="287"/>
            <ac:picMk id="38" creationId="{13489854-9951-107B-7C3C-BDA3D56BA9F4}"/>
          </ac:picMkLst>
        </pc:picChg>
        <pc:picChg chg="add mod">
          <ac:chgData name="Daniel Rough (Staff)" userId="203e01cb-5ffb-485d-aea4-69a20e72f9fb" providerId="ADAL" clId="{C0EF0C0E-345E-4240-9A7C-68CFD54BB3EB}" dt="2024-01-26T23:02:34.661" v="3693" actId="1076"/>
          <ac:picMkLst>
            <pc:docMk/>
            <pc:sldMk cId="1710659921" sldId="287"/>
            <ac:picMk id="39" creationId="{6D048D4E-94C6-242F-3CBE-8C12CA1BFFDD}"/>
          </ac:picMkLst>
        </pc:picChg>
        <pc:picChg chg="add mod">
          <ac:chgData name="Daniel Rough (Staff)" userId="203e01cb-5ffb-485d-aea4-69a20e72f9fb" providerId="ADAL" clId="{C0EF0C0E-345E-4240-9A7C-68CFD54BB3EB}" dt="2024-01-26T23:02:34.661" v="3693" actId="1076"/>
          <ac:picMkLst>
            <pc:docMk/>
            <pc:sldMk cId="1710659921" sldId="287"/>
            <ac:picMk id="40" creationId="{36E54F96-AA2F-79DB-7917-6E856DFF3ACC}"/>
          </ac:picMkLst>
        </pc:picChg>
        <pc:picChg chg="add mod">
          <ac:chgData name="Daniel Rough (Staff)" userId="203e01cb-5ffb-485d-aea4-69a20e72f9fb" providerId="ADAL" clId="{C0EF0C0E-345E-4240-9A7C-68CFD54BB3EB}" dt="2024-01-26T23:02:34.661" v="3693" actId="1076"/>
          <ac:picMkLst>
            <pc:docMk/>
            <pc:sldMk cId="1710659921" sldId="287"/>
            <ac:picMk id="41" creationId="{BBB6EA84-5BF8-3404-DD92-41FAADE2EE32}"/>
          </ac:picMkLst>
        </pc:picChg>
        <pc:picChg chg="add mod">
          <ac:chgData name="Daniel Rough (Staff)" userId="203e01cb-5ffb-485d-aea4-69a20e72f9fb" providerId="ADAL" clId="{C0EF0C0E-345E-4240-9A7C-68CFD54BB3EB}" dt="2024-01-26T23:02:34.661" v="3693" actId="1076"/>
          <ac:picMkLst>
            <pc:docMk/>
            <pc:sldMk cId="1710659921" sldId="287"/>
            <ac:picMk id="42" creationId="{D35D0D59-2331-927C-07B6-F525BE15DBA2}"/>
          </ac:picMkLst>
        </pc:picChg>
        <pc:picChg chg="add mod">
          <ac:chgData name="Daniel Rough (Staff)" userId="203e01cb-5ffb-485d-aea4-69a20e72f9fb" providerId="ADAL" clId="{C0EF0C0E-345E-4240-9A7C-68CFD54BB3EB}" dt="2024-01-26T23:02:34.661" v="3693" actId="1076"/>
          <ac:picMkLst>
            <pc:docMk/>
            <pc:sldMk cId="1710659921" sldId="287"/>
            <ac:picMk id="43" creationId="{9EACBB07-3E6A-798C-2484-6DB7E8567CE4}"/>
          </ac:picMkLst>
        </pc:picChg>
        <pc:picChg chg="add mod">
          <ac:chgData name="Daniel Rough (Staff)" userId="203e01cb-5ffb-485d-aea4-69a20e72f9fb" providerId="ADAL" clId="{C0EF0C0E-345E-4240-9A7C-68CFD54BB3EB}" dt="2024-01-26T23:02:34.661" v="3693" actId="1076"/>
          <ac:picMkLst>
            <pc:docMk/>
            <pc:sldMk cId="1710659921" sldId="287"/>
            <ac:picMk id="44" creationId="{5EC1B208-22C3-763B-0515-660E60E8EE38}"/>
          </ac:picMkLst>
        </pc:picChg>
        <pc:picChg chg="add mod">
          <ac:chgData name="Daniel Rough (Staff)" userId="203e01cb-5ffb-485d-aea4-69a20e72f9fb" providerId="ADAL" clId="{C0EF0C0E-345E-4240-9A7C-68CFD54BB3EB}" dt="2024-01-26T23:02:34.661" v="3693" actId="1076"/>
          <ac:picMkLst>
            <pc:docMk/>
            <pc:sldMk cId="1710659921" sldId="287"/>
            <ac:picMk id="45" creationId="{4C9B283B-AAEF-739B-941D-36BC5360EC81}"/>
          </ac:picMkLst>
        </pc:picChg>
        <pc:picChg chg="add mod">
          <ac:chgData name="Daniel Rough (Staff)" userId="203e01cb-5ffb-485d-aea4-69a20e72f9fb" providerId="ADAL" clId="{C0EF0C0E-345E-4240-9A7C-68CFD54BB3EB}" dt="2024-01-26T23:02:34.661" v="3693" actId="1076"/>
          <ac:picMkLst>
            <pc:docMk/>
            <pc:sldMk cId="1710659921" sldId="287"/>
            <ac:picMk id="46" creationId="{B373BE8E-AEDC-F4A1-49E5-CCB7E33AC8DD}"/>
          </ac:picMkLst>
        </pc:picChg>
        <pc:picChg chg="add mod">
          <ac:chgData name="Daniel Rough (Staff)" userId="203e01cb-5ffb-485d-aea4-69a20e72f9fb" providerId="ADAL" clId="{C0EF0C0E-345E-4240-9A7C-68CFD54BB3EB}" dt="2024-01-26T23:02:34.661" v="3693" actId="1076"/>
          <ac:picMkLst>
            <pc:docMk/>
            <pc:sldMk cId="1710659921" sldId="287"/>
            <ac:picMk id="47" creationId="{4F87ACEE-6920-A389-A476-371DDAEA7927}"/>
          </ac:picMkLst>
        </pc:picChg>
        <pc:picChg chg="add mod">
          <ac:chgData name="Daniel Rough (Staff)" userId="203e01cb-5ffb-485d-aea4-69a20e72f9fb" providerId="ADAL" clId="{C0EF0C0E-345E-4240-9A7C-68CFD54BB3EB}" dt="2024-01-26T23:02:34.661" v="3693" actId="1076"/>
          <ac:picMkLst>
            <pc:docMk/>
            <pc:sldMk cId="1710659921" sldId="287"/>
            <ac:picMk id="48" creationId="{2FC88A4C-D02B-6936-C2FA-FAE2E2F437C5}"/>
          </ac:picMkLst>
        </pc:picChg>
        <pc:picChg chg="add mod">
          <ac:chgData name="Daniel Rough (Staff)" userId="203e01cb-5ffb-485d-aea4-69a20e72f9fb" providerId="ADAL" clId="{C0EF0C0E-345E-4240-9A7C-68CFD54BB3EB}" dt="2024-01-26T23:02:34.661" v="3693" actId="1076"/>
          <ac:picMkLst>
            <pc:docMk/>
            <pc:sldMk cId="1710659921" sldId="287"/>
            <ac:picMk id="49" creationId="{620EFFB3-B82D-69FC-24BD-735C7ED7D5BF}"/>
          </ac:picMkLst>
        </pc:picChg>
        <pc:picChg chg="add mod">
          <ac:chgData name="Daniel Rough (Staff)" userId="203e01cb-5ffb-485d-aea4-69a20e72f9fb" providerId="ADAL" clId="{C0EF0C0E-345E-4240-9A7C-68CFD54BB3EB}" dt="2024-01-26T23:02:34.661" v="3693" actId="1076"/>
          <ac:picMkLst>
            <pc:docMk/>
            <pc:sldMk cId="1710659921" sldId="287"/>
            <ac:picMk id="50" creationId="{DCF0F882-6BCF-5043-0E11-AE692CEEB64E}"/>
          </ac:picMkLst>
        </pc:picChg>
        <pc:cxnChg chg="del">
          <ac:chgData name="Daniel Rough (Staff)" userId="203e01cb-5ffb-485d-aea4-69a20e72f9fb" providerId="ADAL" clId="{C0EF0C0E-345E-4240-9A7C-68CFD54BB3EB}" dt="2024-01-26T23:01:57.737" v="3692" actId="478"/>
          <ac:cxnSpMkLst>
            <pc:docMk/>
            <pc:sldMk cId="1710659921" sldId="287"/>
            <ac:cxnSpMk id="22" creationId="{728D3035-9E2C-C682-57EB-5F09DB9EBCD7}"/>
          </ac:cxnSpMkLst>
        </pc:cxnChg>
        <pc:cxnChg chg="del">
          <ac:chgData name="Daniel Rough (Staff)" userId="203e01cb-5ffb-485d-aea4-69a20e72f9fb" providerId="ADAL" clId="{C0EF0C0E-345E-4240-9A7C-68CFD54BB3EB}" dt="2024-01-26T23:01:57.737" v="3692" actId="478"/>
          <ac:cxnSpMkLst>
            <pc:docMk/>
            <pc:sldMk cId="1710659921" sldId="287"/>
            <ac:cxnSpMk id="24" creationId="{F2ABF220-C62D-74B7-9A68-CD94EE2A66FD}"/>
          </ac:cxnSpMkLst>
        </pc:cxnChg>
        <pc:cxnChg chg="del">
          <ac:chgData name="Daniel Rough (Staff)" userId="203e01cb-5ffb-485d-aea4-69a20e72f9fb" providerId="ADAL" clId="{C0EF0C0E-345E-4240-9A7C-68CFD54BB3EB}" dt="2024-01-26T23:01:57.737" v="3692" actId="478"/>
          <ac:cxnSpMkLst>
            <pc:docMk/>
            <pc:sldMk cId="1710659921" sldId="287"/>
            <ac:cxnSpMk id="25" creationId="{B60130BD-55C8-707C-4D18-61A0EF915341}"/>
          </ac:cxnSpMkLst>
        </pc:cxnChg>
        <pc:cxnChg chg="del">
          <ac:chgData name="Daniel Rough (Staff)" userId="203e01cb-5ffb-485d-aea4-69a20e72f9fb" providerId="ADAL" clId="{C0EF0C0E-345E-4240-9A7C-68CFD54BB3EB}" dt="2024-01-26T23:01:57.737" v="3692" actId="478"/>
          <ac:cxnSpMkLst>
            <pc:docMk/>
            <pc:sldMk cId="1710659921" sldId="287"/>
            <ac:cxnSpMk id="26" creationId="{6C62F800-96FA-3EAF-1C72-7785E2FCE12A}"/>
          </ac:cxnSpMkLst>
        </pc:cxnChg>
      </pc:sldChg>
      <pc:sldChg chg="del">
        <pc:chgData name="Daniel Rough (Staff)" userId="203e01cb-5ffb-485d-aea4-69a20e72f9fb" providerId="ADAL" clId="{C0EF0C0E-345E-4240-9A7C-68CFD54BB3EB}" dt="2024-01-26T23:20:58.901" v="3995" actId="2696"/>
        <pc:sldMkLst>
          <pc:docMk/>
          <pc:sldMk cId="3534460985" sldId="288"/>
        </pc:sldMkLst>
      </pc:sldChg>
      <pc:sldChg chg="addSp delSp modSp mod delAnim modNotesTx">
        <pc:chgData name="Daniel Rough (Staff)" userId="203e01cb-5ffb-485d-aea4-69a20e72f9fb" providerId="ADAL" clId="{C0EF0C0E-345E-4240-9A7C-68CFD54BB3EB}" dt="2024-01-28T23:02:49.086" v="7516" actId="20577"/>
        <pc:sldMkLst>
          <pc:docMk/>
          <pc:sldMk cId="1481602948" sldId="289"/>
        </pc:sldMkLst>
        <pc:spChg chg="mod">
          <ac:chgData name="Daniel Rough (Staff)" userId="203e01cb-5ffb-485d-aea4-69a20e72f9fb" providerId="ADAL" clId="{C0EF0C0E-345E-4240-9A7C-68CFD54BB3EB}" dt="2024-01-27T02:15:07.849" v="4287" actId="20577"/>
          <ac:spMkLst>
            <pc:docMk/>
            <pc:sldMk cId="1481602948" sldId="289"/>
            <ac:spMk id="5" creationId="{EA9C55F8-59E9-79DA-FA8B-F6F04C6E8F9A}"/>
          </ac:spMkLst>
        </pc:spChg>
        <pc:spChg chg="del">
          <ac:chgData name="Daniel Rough (Staff)" userId="203e01cb-5ffb-485d-aea4-69a20e72f9fb" providerId="ADAL" clId="{C0EF0C0E-345E-4240-9A7C-68CFD54BB3EB}" dt="2024-01-26T23:21:12.877" v="4004" actId="478"/>
          <ac:spMkLst>
            <pc:docMk/>
            <pc:sldMk cId="1481602948" sldId="289"/>
            <ac:spMk id="7" creationId="{6A6BF706-7EF7-3232-A0A4-6B4BBD8F2B53}"/>
          </ac:spMkLst>
        </pc:spChg>
        <pc:spChg chg="del">
          <ac:chgData name="Daniel Rough (Staff)" userId="203e01cb-5ffb-485d-aea4-69a20e72f9fb" providerId="ADAL" clId="{C0EF0C0E-345E-4240-9A7C-68CFD54BB3EB}" dt="2024-01-26T23:21:14.453" v="4005" actId="478"/>
          <ac:spMkLst>
            <pc:docMk/>
            <pc:sldMk cId="1481602948" sldId="289"/>
            <ac:spMk id="17" creationId="{E0F3B411-1C6F-AD23-D086-6B71049CA346}"/>
          </ac:spMkLst>
        </pc:spChg>
        <pc:spChg chg="del">
          <ac:chgData name="Daniel Rough (Staff)" userId="203e01cb-5ffb-485d-aea4-69a20e72f9fb" providerId="ADAL" clId="{C0EF0C0E-345E-4240-9A7C-68CFD54BB3EB}" dt="2024-01-26T23:21:36.705" v="4015" actId="478"/>
          <ac:spMkLst>
            <pc:docMk/>
            <pc:sldMk cId="1481602948" sldId="289"/>
            <ac:spMk id="19" creationId="{9C208038-FC93-8677-827F-4C33BBC1BDFA}"/>
          </ac:spMkLst>
        </pc:spChg>
        <pc:spChg chg="del">
          <ac:chgData name="Daniel Rough (Staff)" userId="203e01cb-5ffb-485d-aea4-69a20e72f9fb" providerId="ADAL" clId="{C0EF0C0E-345E-4240-9A7C-68CFD54BB3EB}" dt="2024-01-26T23:21:36.705" v="4015" actId="478"/>
          <ac:spMkLst>
            <pc:docMk/>
            <pc:sldMk cId="1481602948" sldId="289"/>
            <ac:spMk id="20" creationId="{C915C298-DFEB-0D2F-7A3D-F786A8B6C3A8}"/>
          </ac:spMkLst>
        </pc:spChg>
        <pc:spChg chg="add del mod">
          <ac:chgData name="Daniel Rough (Staff)" userId="203e01cb-5ffb-485d-aea4-69a20e72f9fb" providerId="ADAL" clId="{C0EF0C0E-345E-4240-9A7C-68CFD54BB3EB}" dt="2024-01-27T02:28:22.635" v="4642" actId="21"/>
          <ac:spMkLst>
            <pc:docMk/>
            <pc:sldMk cId="1481602948" sldId="289"/>
            <ac:spMk id="25" creationId="{3BA1EA90-2B99-5EEB-CDF1-66C2B39EFC72}"/>
          </ac:spMkLst>
        </pc:spChg>
        <pc:spChg chg="add mod">
          <ac:chgData name="Daniel Rough (Staff)" userId="203e01cb-5ffb-485d-aea4-69a20e72f9fb" providerId="ADAL" clId="{C0EF0C0E-345E-4240-9A7C-68CFD54BB3EB}" dt="2024-01-27T02:28:23.803" v="4643"/>
          <ac:spMkLst>
            <pc:docMk/>
            <pc:sldMk cId="1481602948" sldId="289"/>
            <ac:spMk id="26" creationId="{3BA1EA90-2B99-5EEB-CDF1-66C2B39EFC72}"/>
          </ac:spMkLst>
        </pc:spChg>
        <pc:spChg chg="add mod">
          <ac:chgData name="Daniel Rough (Staff)" userId="203e01cb-5ffb-485d-aea4-69a20e72f9fb" providerId="ADAL" clId="{C0EF0C0E-345E-4240-9A7C-68CFD54BB3EB}" dt="2024-01-27T02:52:18.789" v="5365" actId="113"/>
          <ac:spMkLst>
            <pc:docMk/>
            <pc:sldMk cId="1481602948" sldId="289"/>
            <ac:spMk id="27" creationId="{2CF32E52-5728-64EE-5E4B-94CEDE2C503E}"/>
          </ac:spMkLst>
        </pc:spChg>
        <pc:picChg chg="del">
          <ac:chgData name="Daniel Rough (Staff)" userId="203e01cb-5ffb-485d-aea4-69a20e72f9fb" providerId="ADAL" clId="{C0EF0C0E-345E-4240-9A7C-68CFD54BB3EB}" dt="2024-01-26T23:21:36.705" v="4015" actId="478"/>
          <ac:picMkLst>
            <pc:docMk/>
            <pc:sldMk cId="1481602948" sldId="289"/>
            <ac:picMk id="9" creationId="{02AAFFEC-EEEE-32F0-81D2-5C320C4E93A2}"/>
          </ac:picMkLst>
        </pc:picChg>
        <pc:picChg chg="mod">
          <ac:chgData name="Daniel Rough (Staff)" userId="203e01cb-5ffb-485d-aea4-69a20e72f9fb" providerId="ADAL" clId="{C0EF0C0E-345E-4240-9A7C-68CFD54BB3EB}" dt="2024-01-26T23:21:20.056" v="4008" actId="1076"/>
          <ac:picMkLst>
            <pc:docMk/>
            <pc:sldMk cId="1481602948" sldId="289"/>
            <ac:picMk id="16" creationId="{58AD7A2F-8C53-D5AD-8720-331F836127B2}"/>
          </ac:picMkLst>
        </pc:picChg>
        <pc:picChg chg="add mod">
          <ac:chgData name="Daniel Rough (Staff)" userId="203e01cb-5ffb-485d-aea4-69a20e72f9fb" providerId="ADAL" clId="{C0EF0C0E-345E-4240-9A7C-68CFD54BB3EB}" dt="2024-01-26T23:21:17.961" v="4007" actId="1076"/>
          <ac:picMkLst>
            <pc:docMk/>
            <pc:sldMk cId="1481602948" sldId="289"/>
            <ac:picMk id="21" creationId="{77264D58-8711-1F49-83D3-7B9572B0F697}"/>
          </ac:picMkLst>
        </pc:picChg>
        <pc:picChg chg="add mod">
          <ac:chgData name="Daniel Rough (Staff)" userId="203e01cb-5ffb-485d-aea4-69a20e72f9fb" providerId="ADAL" clId="{C0EF0C0E-345E-4240-9A7C-68CFD54BB3EB}" dt="2024-01-26T23:21:26.095" v="4010" actId="1076"/>
          <ac:picMkLst>
            <pc:docMk/>
            <pc:sldMk cId="1481602948" sldId="289"/>
            <ac:picMk id="22" creationId="{03BF775E-4E3B-6C6D-7118-536FC29BC642}"/>
          </ac:picMkLst>
        </pc:picChg>
        <pc:picChg chg="add mod">
          <ac:chgData name="Daniel Rough (Staff)" userId="203e01cb-5ffb-485d-aea4-69a20e72f9fb" providerId="ADAL" clId="{C0EF0C0E-345E-4240-9A7C-68CFD54BB3EB}" dt="2024-01-26T23:21:30.249" v="4012" actId="1076"/>
          <ac:picMkLst>
            <pc:docMk/>
            <pc:sldMk cId="1481602948" sldId="289"/>
            <ac:picMk id="23" creationId="{26EB56E8-2AE4-5438-30B1-1F8322EC67BC}"/>
          </ac:picMkLst>
        </pc:picChg>
        <pc:picChg chg="add mod">
          <ac:chgData name="Daniel Rough (Staff)" userId="203e01cb-5ffb-485d-aea4-69a20e72f9fb" providerId="ADAL" clId="{C0EF0C0E-345E-4240-9A7C-68CFD54BB3EB}" dt="2024-01-26T23:21:33.840" v="4014" actId="1076"/>
          <ac:picMkLst>
            <pc:docMk/>
            <pc:sldMk cId="1481602948" sldId="289"/>
            <ac:picMk id="24" creationId="{202782E3-43F4-7F66-7F5C-2ECC142A8F99}"/>
          </ac:picMkLst>
        </pc:picChg>
      </pc:sldChg>
      <pc:sldChg chg="del">
        <pc:chgData name="Daniel Rough (Staff)" userId="203e01cb-5ffb-485d-aea4-69a20e72f9fb" providerId="ADAL" clId="{C0EF0C0E-345E-4240-9A7C-68CFD54BB3EB}" dt="2024-01-27T02:20:26.218" v="4466" actId="2696"/>
        <pc:sldMkLst>
          <pc:docMk/>
          <pc:sldMk cId="143471428" sldId="290"/>
        </pc:sldMkLst>
      </pc:sldChg>
      <pc:sldChg chg="del">
        <pc:chgData name="Daniel Rough (Staff)" userId="203e01cb-5ffb-485d-aea4-69a20e72f9fb" providerId="ADAL" clId="{C0EF0C0E-345E-4240-9A7C-68CFD54BB3EB}" dt="2024-01-27T17:21:05.272" v="5864" actId="47"/>
        <pc:sldMkLst>
          <pc:docMk/>
          <pc:sldMk cId="4239366348" sldId="291"/>
        </pc:sldMkLst>
      </pc:sldChg>
      <pc:sldChg chg="del">
        <pc:chgData name="Daniel Rough (Staff)" userId="203e01cb-5ffb-485d-aea4-69a20e72f9fb" providerId="ADAL" clId="{C0EF0C0E-345E-4240-9A7C-68CFD54BB3EB}" dt="2024-01-27T17:21:04.288" v="5863" actId="47"/>
        <pc:sldMkLst>
          <pc:docMk/>
          <pc:sldMk cId="2754374541" sldId="292"/>
        </pc:sldMkLst>
      </pc:sldChg>
      <pc:sldChg chg="addSp delSp modSp mod ord addAnim delAnim modAnim modNotesTx">
        <pc:chgData name="Daniel Rough (Staff)" userId="203e01cb-5ffb-485d-aea4-69a20e72f9fb" providerId="ADAL" clId="{C0EF0C0E-345E-4240-9A7C-68CFD54BB3EB}" dt="2024-01-28T23:56:44.612" v="10328"/>
        <pc:sldMkLst>
          <pc:docMk/>
          <pc:sldMk cId="2337311717" sldId="293"/>
        </pc:sldMkLst>
        <pc:spChg chg="mod">
          <ac:chgData name="Daniel Rough (Staff)" userId="203e01cb-5ffb-485d-aea4-69a20e72f9fb" providerId="ADAL" clId="{C0EF0C0E-345E-4240-9A7C-68CFD54BB3EB}" dt="2024-01-27T02:54:37.241" v="5532" actId="21"/>
          <ac:spMkLst>
            <pc:docMk/>
            <pc:sldMk cId="2337311717" sldId="293"/>
            <ac:spMk id="3" creationId="{C7A953BA-EE8A-BBBA-DAA0-C29C24253CC1}"/>
          </ac:spMkLst>
        </pc:spChg>
        <pc:spChg chg="mod">
          <ac:chgData name="Daniel Rough (Staff)" userId="203e01cb-5ffb-485d-aea4-69a20e72f9fb" providerId="ADAL" clId="{C0EF0C0E-345E-4240-9A7C-68CFD54BB3EB}" dt="2024-01-27T02:21:13.976" v="4507" actId="20577"/>
          <ac:spMkLst>
            <pc:docMk/>
            <pc:sldMk cId="2337311717" sldId="293"/>
            <ac:spMk id="5" creationId="{EA9C55F8-59E9-79DA-FA8B-F6F04C6E8F9A}"/>
          </ac:spMkLst>
        </pc:spChg>
        <pc:spChg chg="del">
          <ac:chgData name="Daniel Rough (Staff)" userId="203e01cb-5ffb-485d-aea4-69a20e72f9fb" providerId="ADAL" clId="{C0EF0C0E-345E-4240-9A7C-68CFD54BB3EB}" dt="2024-01-27T02:25:25.280" v="4600" actId="478"/>
          <ac:spMkLst>
            <pc:docMk/>
            <pc:sldMk cId="2337311717" sldId="293"/>
            <ac:spMk id="7" creationId="{3B3ED248-44AE-290C-2798-52476A2A93AD}"/>
          </ac:spMkLst>
        </pc:spChg>
        <pc:spChg chg="del">
          <ac:chgData name="Daniel Rough (Staff)" userId="203e01cb-5ffb-485d-aea4-69a20e72f9fb" providerId="ADAL" clId="{C0EF0C0E-345E-4240-9A7C-68CFD54BB3EB}" dt="2024-01-27T02:25:21.544" v="4598" actId="478"/>
          <ac:spMkLst>
            <pc:docMk/>
            <pc:sldMk cId="2337311717" sldId="293"/>
            <ac:spMk id="8" creationId="{C8467513-CB89-A19F-D865-18053C1E248D}"/>
          </ac:spMkLst>
        </pc:spChg>
        <pc:spChg chg="del">
          <ac:chgData name="Daniel Rough (Staff)" userId="203e01cb-5ffb-485d-aea4-69a20e72f9fb" providerId="ADAL" clId="{C0EF0C0E-345E-4240-9A7C-68CFD54BB3EB}" dt="2024-01-27T02:25:22.506" v="4599" actId="478"/>
          <ac:spMkLst>
            <pc:docMk/>
            <pc:sldMk cId="2337311717" sldId="293"/>
            <ac:spMk id="9" creationId="{5E2A713E-19D0-B4F6-BB6A-AF5665297BF1}"/>
          </ac:spMkLst>
        </pc:spChg>
        <pc:spChg chg="add mod">
          <ac:chgData name="Daniel Rough (Staff)" userId="203e01cb-5ffb-485d-aea4-69a20e72f9fb" providerId="ADAL" clId="{C0EF0C0E-345E-4240-9A7C-68CFD54BB3EB}" dt="2024-01-27T02:28:14.303" v="4641" actId="14100"/>
          <ac:spMkLst>
            <pc:docMk/>
            <pc:sldMk cId="2337311717" sldId="293"/>
            <ac:spMk id="10" creationId="{0AF6679F-8072-5144-798C-55B5DB594E9B}"/>
          </ac:spMkLst>
        </pc:spChg>
        <pc:spChg chg="add mod">
          <ac:chgData name="Daniel Rough (Staff)" userId="203e01cb-5ffb-485d-aea4-69a20e72f9fb" providerId="ADAL" clId="{C0EF0C0E-345E-4240-9A7C-68CFD54BB3EB}" dt="2024-01-27T02:30:58.634" v="4809" actId="20577"/>
          <ac:spMkLst>
            <pc:docMk/>
            <pc:sldMk cId="2337311717" sldId="293"/>
            <ac:spMk id="11" creationId="{B39638B2-6C00-9C10-D4F0-0701269D55D6}"/>
          </ac:spMkLst>
        </pc:spChg>
        <pc:spChg chg="add mod">
          <ac:chgData name="Daniel Rough (Staff)" userId="203e01cb-5ffb-485d-aea4-69a20e72f9fb" providerId="ADAL" clId="{C0EF0C0E-345E-4240-9A7C-68CFD54BB3EB}" dt="2024-01-27T02:52:55.271" v="5368" actId="1076"/>
          <ac:spMkLst>
            <pc:docMk/>
            <pc:sldMk cId="2337311717" sldId="293"/>
            <ac:spMk id="15" creationId="{9751B1A9-9E9A-223D-0903-3D7D9AC1E08F}"/>
          </ac:spMkLst>
        </pc:spChg>
        <pc:spChg chg="add mod">
          <ac:chgData name="Daniel Rough (Staff)" userId="203e01cb-5ffb-485d-aea4-69a20e72f9fb" providerId="ADAL" clId="{C0EF0C0E-345E-4240-9A7C-68CFD54BB3EB}" dt="2024-01-27T02:52:55.271" v="5368" actId="1076"/>
          <ac:spMkLst>
            <pc:docMk/>
            <pc:sldMk cId="2337311717" sldId="293"/>
            <ac:spMk id="16" creationId="{4D1E25C8-682D-0774-B9F2-245F0717188C}"/>
          </ac:spMkLst>
        </pc:spChg>
        <pc:spChg chg="add mod">
          <ac:chgData name="Daniel Rough (Staff)" userId="203e01cb-5ffb-485d-aea4-69a20e72f9fb" providerId="ADAL" clId="{C0EF0C0E-345E-4240-9A7C-68CFD54BB3EB}" dt="2024-01-27T02:53:05.523" v="5370" actId="13926"/>
          <ac:spMkLst>
            <pc:docMk/>
            <pc:sldMk cId="2337311717" sldId="293"/>
            <ac:spMk id="17" creationId="{65EFC998-48B8-0144-F107-34F0718E3804}"/>
          </ac:spMkLst>
        </pc:spChg>
        <pc:picChg chg="del">
          <ac:chgData name="Daniel Rough (Staff)" userId="203e01cb-5ffb-485d-aea4-69a20e72f9fb" providerId="ADAL" clId="{C0EF0C0E-345E-4240-9A7C-68CFD54BB3EB}" dt="2024-01-27T02:25:19.036" v="4597" actId="478"/>
          <ac:picMkLst>
            <pc:docMk/>
            <pc:sldMk cId="2337311717" sldId="293"/>
            <ac:picMk id="6" creationId="{E03A045E-CF66-B9F2-CE2E-C46C71C5D323}"/>
          </ac:picMkLst>
        </pc:picChg>
        <pc:picChg chg="add mod">
          <ac:chgData name="Daniel Rough (Staff)" userId="203e01cb-5ffb-485d-aea4-69a20e72f9fb" providerId="ADAL" clId="{C0EF0C0E-345E-4240-9A7C-68CFD54BB3EB}" dt="2024-01-27T02:52:55.271" v="5368" actId="1076"/>
          <ac:picMkLst>
            <pc:docMk/>
            <pc:sldMk cId="2337311717" sldId="293"/>
            <ac:picMk id="13" creationId="{13F5A480-93DE-859E-2D2C-4305538B9152}"/>
          </ac:picMkLst>
        </pc:picChg>
      </pc:sldChg>
      <pc:sldChg chg="del">
        <pc:chgData name="Daniel Rough (Staff)" userId="203e01cb-5ffb-485d-aea4-69a20e72f9fb" providerId="ADAL" clId="{C0EF0C0E-345E-4240-9A7C-68CFD54BB3EB}" dt="2024-01-27T17:21:03.468" v="5862" actId="47"/>
        <pc:sldMkLst>
          <pc:docMk/>
          <pc:sldMk cId="2375589957" sldId="294"/>
        </pc:sldMkLst>
      </pc:sldChg>
      <pc:sldChg chg="del">
        <pc:chgData name="Daniel Rough (Staff)" userId="203e01cb-5ffb-485d-aea4-69a20e72f9fb" providerId="ADAL" clId="{C0EF0C0E-345E-4240-9A7C-68CFD54BB3EB}" dt="2024-01-27T17:21:02.602" v="5861" actId="47"/>
        <pc:sldMkLst>
          <pc:docMk/>
          <pc:sldMk cId="1841506816" sldId="295"/>
        </pc:sldMkLst>
      </pc:sldChg>
      <pc:sldChg chg="addSp delSp modSp add mod delAnim modAnim modNotesTx">
        <pc:chgData name="Daniel Rough (Staff)" userId="203e01cb-5ffb-485d-aea4-69a20e72f9fb" providerId="ADAL" clId="{C0EF0C0E-345E-4240-9A7C-68CFD54BB3EB}" dt="2024-01-26T22:49:59.072" v="3644" actId="20577"/>
        <pc:sldMkLst>
          <pc:docMk/>
          <pc:sldMk cId="2065028136" sldId="296"/>
        </pc:sldMkLst>
        <pc:spChg chg="del mod">
          <ac:chgData name="Daniel Rough (Staff)" userId="203e01cb-5ffb-485d-aea4-69a20e72f9fb" providerId="ADAL" clId="{C0EF0C0E-345E-4240-9A7C-68CFD54BB3EB}" dt="2024-01-26T22:19:14.786" v="1940" actId="478"/>
          <ac:spMkLst>
            <pc:docMk/>
            <pc:sldMk cId="2065028136" sldId="296"/>
            <ac:spMk id="3" creationId="{DD844973-E68C-A44C-099C-6DEC00796D56}"/>
          </ac:spMkLst>
        </pc:spChg>
        <pc:spChg chg="add del mod">
          <ac:chgData name="Daniel Rough (Staff)" userId="203e01cb-5ffb-485d-aea4-69a20e72f9fb" providerId="ADAL" clId="{C0EF0C0E-345E-4240-9A7C-68CFD54BB3EB}" dt="2024-01-26T22:19:05.913" v="1938" actId="478"/>
          <ac:spMkLst>
            <pc:docMk/>
            <pc:sldMk cId="2065028136" sldId="296"/>
            <ac:spMk id="4" creationId="{DD12AD3D-3335-C395-8866-E0BD6F58B115}"/>
          </ac:spMkLst>
        </pc:spChg>
        <pc:spChg chg="mod">
          <ac:chgData name="Daniel Rough (Staff)" userId="203e01cb-5ffb-485d-aea4-69a20e72f9fb" providerId="ADAL" clId="{C0EF0C0E-345E-4240-9A7C-68CFD54BB3EB}" dt="2024-01-26T22:18:30.378" v="1936" actId="20577"/>
          <ac:spMkLst>
            <pc:docMk/>
            <pc:sldMk cId="2065028136" sldId="296"/>
            <ac:spMk id="5" creationId="{EA9C55F8-59E9-79DA-FA8B-F6F04C6E8F9A}"/>
          </ac:spMkLst>
        </pc:spChg>
        <pc:spChg chg="add mod">
          <ac:chgData name="Daniel Rough (Staff)" userId="203e01cb-5ffb-485d-aea4-69a20e72f9fb" providerId="ADAL" clId="{C0EF0C0E-345E-4240-9A7C-68CFD54BB3EB}" dt="2024-01-26T22:26:15.074" v="1960" actId="14100"/>
          <ac:spMkLst>
            <pc:docMk/>
            <pc:sldMk cId="2065028136" sldId="296"/>
            <ac:spMk id="7" creationId="{BB15EAFE-AED7-3E6C-B817-465719F31148}"/>
          </ac:spMkLst>
        </pc:spChg>
        <pc:spChg chg="add mod">
          <ac:chgData name="Daniel Rough (Staff)" userId="203e01cb-5ffb-485d-aea4-69a20e72f9fb" providerId="ADAL" clId="{C0EF0C0E-345E-4240-9A7C-68CFD54BB3EB}" dt="2024-01-26T22:46:34.672" v="3141" actId="14100"/>
          <ac:spMkLst>
            <pc:docMk/>
            <pc:sldMk cId="2065028136" sldId="296"/>
            <ac:spMk id="9" creationId="{80E8E78A-8764-4DB6-3AE4-61C4CFAD827E}"/>
          </ac:spMkLst>
        </pc:spChg>
        <pc:spChg chg="del mod">
          <ac:chgData name="Daniel Rough (Staff)" userId="203e01cb-5ffb-485d-aea4-69a20e72f9fb" providerId="ADAL" clId="{C0EF0C0E-345E-4240-9A7C-68CFD54BB3EB}" dt="2024-01-26T22:19:02.455" v="1937" actId="478"/>
          <ac:spMkLst>
            <pc:docMk/>
            <pc:sldMk cId="2065028136" sldId="296"/>
            <ac:spMk id="22" creationId="{62B93F08-C746-CE54-BBD1-99AA3DDBF24D}"/>
          </ac:spMkLst>
        </pc:spChg>
        <pc:spChg chg="add del">
          <ac:chgData name="Daniel Rough (Staff)" userId="203e01cb-5ffb-485d-aea4-69a20e72f9fb" providerId="ADAL" clId="{C0EF0C0E-345E-4240-9A7C-68CFD54BB3EB}" dt="2024-01-26T22:11:08.170" v="1571" actId="478"/>
          <ac:spMkLst>
            <pc:docMk/>
            <pc:sldMk cId="2065028136" sldId="296"/>
            <ac:spMk id="23" creationId="{19AA0F07-1C10-F1D8-6421-0FEF69412DB0}"/>
          </ac:spMkLst>
        </pc:spChg>
        <pc:picChg chg="add mod">
          <ac:chgData name="Daniel Rough (Staff)" userId="203e01cb-5ffb-485d-aea4-69a20e72f9fb" providerId="ADAL" clId="{C0EF0C0E-345E-4240-9A7C-68CFD54BB3EB}" dt="2024-01-26T22:36:52.833" v="1970" actId="1076"/>
          <ac:picMkLst>
            <pc:docMk/>
            <pc:sldMk cId="2065028136" sldId="296"/>
            <ac:picMk id="11" creationId="{4FBCE0A3-999F-EDA7-A8E8-9DD22B401211}"/>
          </ac:picMkLst>
        </pc:picChg>
      </pc:sldChg>
      <pc:sldChg chg="addSp modSp add mod modAnim modNotesTx">
        <pc:chgData name="Daniel Rough (Staff)" userId="203e01cb-5ffb-485d-aea4-69a20e72f9fb" providerId="ADAL" clId="{C0EF0C0E-345E-4240-9A7C-68CFD54BB3EB}" dt="2024-01-28T23:56:38.459" v="10327"/>
        <pc:sldMkLst>
          <pc:docMk/>
          <pc:sldMk cId="4294707051" sldId="297"/>
        </pc:sldMkLst>
        <pc:spChg chg="add mod">
          <ac:chgData name="Daniel Rough (Staff)" userId="203e01cb-5ffb-485d-aea4-69a20e72f9fb" providerId="ADAL" clId="{C0EF0C0E-345E-4240-9A7C-68CFD54BB3EB}" dt="2024-01-26T23:10:22.806" v="3942" actId="14100"/>
          <ac:spMkLst>
            <pc:docMk/>
            <pc:sldMk cId="4294707051" sldId="297"/>
            <ac:spMk id="4" creationId="{E92B5416-B664-F5C0-8EE0-BEC8BA52027B}"/>
          </ac:spMkLst>
        </pc:spChg>
        <pc:spChg chg="add mod">
          <ac:chgData name="Daniel Rough (Staff)" userId="203e01cb-5ffb-485d-aea4-69a20e72f9fb" providerId="ADAL" clId="{C0EF0C0E-345E-4240-9A7C-68CFD54BB3EB}" dt="2024-01-26T23:10:26.974" v="3943" actId="1076"/>
          <ac:spMkLst>
            <pc:docMk/>
            <pc:sldMk cId="4294707051" sldId="297"/>
            <ac:spMk id="7" creationId="{3B1E0924-36BA-6746-3985-85B22FDA8232}"/>
          </ac:spMkLst>
        </pc:spChg>
        <pc:spChg chg="add mod ord">
          <ac:chgData name="Daniel Rough (Staff)" userId="203e01cb-5ffb-485d-aea4-69a20e72f9fb" providerId="ADAL" clId="{C0EF0C0E-345E-4240-9A7C-68CFD54BB3EB}" dt="2024-01-26T23:10:14.103" v="3940" actId="14100"/>
          <ac:spMkLst>
            <pc:docMk/>
            <pc:sldMk cId="4294707051" sldId="297"/>
            <ac:spMk id="8" creationId="{4372CD00-7F55-8BAE-3564-A848E081B18D}"/>
          </ac:spMkLst>
        </pc:spChg>
        <pc:spChg chg="add mod">
          <ac:chgData name="Daniel Rough (Staff)" userId="203e01cb-5ffb-485d-aea4-69a20e72f9fb" providerId="ADAL" clId="{C0EF0C0E-345E-4240-9A7C-68CFD54BB3EB}" dt="2024-01-26T23:10:35.944" v="3945" actId="1076"/>
          <ac:spMkLst>
            <pc:docMk/>
            <pc:sldMk cId="4294707051" sldId="297"/>
            <ac:spMk id="9" creationId="{8DA4FB6B-37B1-0471-B7EE-FC7B4A154523}"/>
          </ac:spMkLst>
        </pc:spChg>
        <pc:spChg chg="add mod">
          <ac:chgData name="Daniel Rough (Staff)" userId="203e01cb-5ffb-485d-aea4-69a20e72f9fb" providerId="ADAL" clId="{C0EF0C0E-345E-4240-9A7C-68CFD54BB3EB}" dt="2024-01-26T23:12:33.318" v="3983" actId="20577"/>
          <ac:spMkLst>
            <pc:docMk/>
            <pc:sldMk cId="4294707051" sldId="297"/>
            <ac:spMk id="10" creationId="{D157006A-F7D1-A81A-B121-FFFF0AD319E0}"/>
          </ac:spMkLst>
        </pc:spChg>
        <pc:spChg chg="mod">
          <ac:chgData name="Daniel Rough (Staff)" userId="203e01cb-5ffb-485d-aea4-69a20e72f9fb" providerId="ADAL" clId="{C0EF0C0E-345E-4240-9A7C-68CFD54BB3EB}" dt="2024-01-26T23:09:21.114" v="3925" actId="20577"/>
          <ac:spMkLst>
            <pc:docMk/>
            <pc:sldMk cId="4294707051" sldId="297"/>
            <ac:spMk id="52" creationId="{D544DD8B-DFA0-B13E-C990-EF40FA424A2B}"/>
          </ac:spMkLst>
        </pc:spChg>
        <pc:picChg chg="ord">
          <ac:chgData name="Daniel Rough (Staff)" userId="203e01cb-5ffb-485d-aea4-69a20e72f9fb" providerId="ADAL" clId="{C0EF0C0E-345E-4240-9A7C-68CFD54BB3EB}" dt="2024-01-26T23:10:07.520" v="3937" actId="167"/>
          <ac:picMkLst>
            <pc:docMk/>
            <pc:sldMk cId="4294707051" sldId="297"/>
            <ac:picMk id="2" creationId="{2972E1ED-A295-285D-DEAA-86B0E7C02DDF}"/>
          </ac:picMkLst>
        </pc:picChg>
      </pc:sldChg>
      <pc:sldChg chg="addSp delSp modSp add mod modAnim modNotesTx">
        <pc:chgData name="Daniel Rough (Staff)" userId="203e01cb-5ffb-485d-aea4-69a20e72f9fb" providerId="ADAL" clId="{C0EF0C0E-345E-4240-9A7C-68CFD54BB3EB}" dt="2024-01-28T23:56:49.019" v="10329"/>
        <pc:sldMkLst>
          <pc:docMk/>
          <pc:sldMk cId="3187332514" sldId="298"/>
        </pc:sldMkLst>
        <pc:spChg chg="mod">
          <ac:chgData name="Daniel Rough (Staff)" userId="203e01cb-5ffb-485d-aea4-69a20e72f9fb" providerId="ADAL" clId="{C0EF0C0E-345E-4240-9A7C-68CFD54BB3EB}" dt="2024-01-27T02:36:41.036" v="4876" actId="113"/>
          <ac:spMkLst>
            <pc:docMk/>
            <pc:sldMk cId="3187332514" sldId="298"/>
            <ac:spMk id="3" creationId="{C7A953BA-EE8A-BBBA-DAA0-C29C24253CC1}"/>
          </ac:spMkLst>
        </pc:spChg>
        <pc:spChg chg="mod">
          <ac:chgData name="Daniel Rough (Staff)" userId="203e01cb-5ffb-485d-aea4-69a20e72f9fb" providerId="ADAL" clId="{C0EF0C0E-345E-4240-9A7C-68CFD54BB3EB}" dt="2024-01-27T02:34:21.079" v="4860" actId="20577"/>
          <ac:spMkLst>
            <pc:docMk/>
            <pc:sldMk cId="3187332514" sldId="298"/>
            <ac:spMk id="5" creationId="{EA9C55F8-59E9-79DA-FA8B-F6F04C6E8F9A}"/>
          </ac:spMkLst>
        </pc:spChg>
        <pc:spChg chg="mod">
          <ac:chgData name="Daniel Rough (Staff)" userId="203e01cb-5ffb-485d-aea4-69a20e72f9fb" providerId="ADAL" clId="{C0EF0C0E-345E-4240-9A7C-68CFD54BB3EB}" dt="2024-01-27T02:38:06.571" v="4919" actId="14100"/>
          <ac:spMkLst>
            <pc:docMk/>
            <pc:sldMk cId="3187332514" sldId="298"/>
            <ac:spMk id="11" creationId="{B39638B2-6C00-9C10-D4F0-0701269D55D6}"/>
          </ac:spMkLst>
        </pc:spChg>
        <pc:spChg chg="del">
          <ac:chgData name="Daniel Rough (Staff)" userId="203e01cb-5ffb-485d-aea4-69a20e72f9fb" providerId="ADAL" clId="{C0EF0C0E-345E-4240-9A7C-68CFD54BB3EB}" dt="2024-01-27T02:38:12.632" v="4922" actId="478"/>
          <ac:spMkLst>
            <pc:docMk/>
            <pc:sldMk cId="3187332514" sldId="298"/>
            <ac:spMk id="15" creationId="{9751B1A9-9E9A-223D-0903-3D7D9AC1E08F}"/>
          </ac:spMkLst>
        </pc:spChg>
        <pc:spChg chg="del">
          <ac:chgData name="Daniel Rough (Staff)" userId="203e01cb-5ffb-485d-aea4-69a20e72f9fb" providerId="ADAL" clId="{C0EF0C0E-345E-4240-9A7C-68CFD54BB3EB}" dt="2024-01-27T02:38:14.720" v="4923" actId="478"/>
          <ac:spMkLst>
            <pc:docMk/>
            <pc:sldMk cId="3187332514" sldId="298"/>
            <ac:spMk id="16" creationId="{4D1E25C8-682D-0774-B9F2-245F0717188C}"/>
          </ac:spMkLst>
        </pc:spChg>
        <pc:spChg chg="del">
          <ac:chgData name="Daniel Rough (Staff)" userId="203e01cb-5ffb-485d-aea4-69a20e72f9fb" providerId="ADAL" clId="{C0EF0C0E-345E-4240-9A7C-68CFD54BB3EB}" dt="2024-01-27T02:38:10.581" v="4921" actId="478"/>
          <ac:spMkLst>
            <pc:docMk/>
            <pc:sldMk cId="3187332514" sldId="298"/>
            <ac:spMk id="17" creationId="{65EFC998-48B8-0144-F107-34F0718E3804}"/>
          </ac:spMkLst>
        </pc:spChg>
        <pc:picChg chg="add mod">
          <ac:chgData name="Daniel Rough (Staff)" userId="203e01cb-5ffb-485d-aea4-69a20e72f9fb" providerId="ADAL" clId="{C0EF0C0E-345E-4240-9A7C-68CFD54BB3EB}" dt="2024-01-27T02:39:31.913" v="4940" actId="14100"/>
          <ac:picMkLst>
            <pc:docMk/>
            <pc:sldMk cId="3187332514" sldId="298"/>
            <ac:picMk id="6" creationId="{C4F9352C-39E5-29DB-8FC0-0B1F4B02314A}"/>
          </ac:picMkLst>
        </pc:picChg>
        <pc:picChg chg="add mod">
          <ac:chgData name="Daniel Rough (Staff)" userId="203e01cb-5ffb-485d-aea4-69a20e72f9fb" providerId="ADAL" clId="{C0EF0C0E-345E-4240-9A7C-68CFD54BB3EB}" dt="2024-01-27T02:39:54.648" v="4948" actId="14100"/>
          <ac:picMkLst>
            <pc:docMk/>
            <pc:sldMk cId="3187332514" sldId="298"/>
            <ac:picMk id="7" creationId="{D06EF9B9-D787-9865-FF6A-B3EBAB9DC196}"/>
          </ac:picMkLst>
        </pc:picChg>
        <pc:picChg chg="add mod">
          <ac:chgData name="Daniel Rough (Staff)" userId="203e01cb-5ffb-485d-aea4-69a20e72f9fb" providerId="ADAL" clId="{C0EF0C0E-345E-4240-9A7C-68CFD54BB3EB}" dt="2024-01-27T02:39:45.080" v="4947" actId="1076"/>
          <ac:picMkLst>
            <pc:docMk/>
            <pc:sldMk cId="3187332514" sldId="298"/>
            <ac:picMk id="8" creationId="{0D5B8011-3983-27F0-BBFC-513EC9263AC8}"/>
          </ac:picMkLst>
        </pc:picChg>
        <pc:picChg chg="del">
          <ac:chgData name="Daniel Rough (Staff)" userId="203e01cb-5ffb-485d-aea4-69a20e72f9fb" providerId="ADAL" clId="{C0EF0C0E-345E-4240-9A7C-68CFD54BB3EB}" dt="2024-01-27T02:38:08.257" v="4920" actId="478"/>
          <ac:picMkLst>
            <pc:docMk/>
            <pc:sldMk cId="3187332514" sldId="298"/>
            <ac:picMk id="13" creationId="{13F5A480-93DE-859E-2D2C-4305538B9152}"/>
          </ac:picMkLst>
        </pc:picChg>
      </pc:sldChg>
      <pc:sldChg chg="addSp delSp modSp add mod modAnim modNotesTx">
        <pc:chgData name="Daniel Rough (Staff)" userId="203e01cb-5ffb-485d-aea4-69a20e72f9fb" providerId="ADAL" clId="{C0EF0C0E-345E-4240-9A7C-68CFD54BB3EB}" dt="2024-01-28T23:56:52.507" v="10330"/>
        <pc:sldMkLst>
          <pc:docMk/>
          <pc:sldMk cId="3073429469" sldId="299"/>
        </pc:sldMkLst>
        <pc:spChg chg="mod">
          <ac:chgData name="Daniel Rough (Staff)" userId="203e01cb-5ffb-485d-aea4-69a20e72f9fb" providerId="ADAL" clId="{C0EF0C0E-345E-4240-9A7C-68CFD54BB3EB}" dt="2024-01-27T17:24:17.316" v="5867" actId="1076"/>
          <ac:spMkLst>
            <pc:docMk/>
            <pc:sldMk cId="3073429469" sldId="299"/>
            <ac:spMk id="3" creationId="{C7A953BA-EE8A-BBBA-DAA0-C29C24253CC1}"/>
          </ac:spMkLst>
        </pc:spChg>
        <pc:spChg chg="mod">
          <ac:chgData name="Daniel Rough (Staff)" userId="203e01cb-5ffb-485d-aea4-69a20e72f9fb" providerId="ADAL" clId="{C0EF0C0E-345E-4240-9A7C-68CFD54BB3EB}" dt="2024-01-27T02:40:51.114" v="4961" actId="20577"/>
          <ac:spMkLst>
            <pc:docMk/>
            <pc:sldMk cId="3073429469" sldId="299"/>
            <ac:spMk id="5" creationId="{EA9C55F8-59E9-79DA-FA8B-F6F04C6E8F9A}"/>
          </ac:spMkLst>
        </pc:spChg>
        <pc:spChg chg="mod">
          <ac:chgData name="Daniel Rough (Staff)" userId="203e01cb-5ffb-485d-aea4-69a20e72f9fb" providerId="ADAL" clId="{C0EF0C0E-345E-4240-9A7C-68CFD54BB3EB}" dt="2024-01-27T02:46:36.711" v="4985" actId="1076"/>
          <ac:spMkLst>
            <pc:docMk/>
            <pc:sldMk cId="3073429469" sldId="299"/>
            <ac:spMk id="10" creationId="{0AF6679F-8072-5144-798C-55B5DB594E9B}"/>
          </ac:spMkLst>
        </pc:spChg>
        <pc:spChg chg="mod">
          <ac:chgData name="Daniel Rough (Staff)" userId="203e01cb-5ffb-485d-aea4-69a20e72f9fb" providerId="ADAL" clId="{C0EF0C0E-345E-4240-9A7C-68CFD54BB3EB}" dt="2024-01-27T02:49:55.064" v="5216" actId="14100"/>
          <ac:spMkLst>
            <pc:docMk/>
            <pc:sldMk cId="3073429469" sldId="299"/>
            <ac:spMk id="11" creationId="{B39638B2-6C00-9C10-D4F0-0701269D55D6}"/>
          </ac:spMkLst>
        </pc:spChg>
        <pc:picChg chg="del">
          <ac:chgData name="Daniel Rough (Staff)" userId="203e01cb-5ffb-485d-aea4-69a20e72f9fb" providerId="ADAL" clId="{C0EF0C0E-345E-4240-9A7C-68CFD54BB3EB}" dt="2024-01-27T02:42:00.223" v="4978" actId="478"/>
          <ac:picMkLst>
            <pc:docMk/>
            <pc:sldMk cId="3073429469" sldId="299"/>
            <ac:picMk id="6" creationId="{C4F9352C-39E5-29DB-8FC0-0B1F4B02314A}"/>
          </ac:picMkLst>
        </pc:picChg>
        <pc:picChg chg="del">
          <ac:chgData name="Daniel Rough (Staff)" userId="203e01cb-5ffb-485d-aea4-69a20e72f9fb" providerId="ADAL" clId="{C0EF0C0E-345E-4240-9A7C-68CFD54BB3EB}" dt="2024-01-27T02:42:00.223" v="4978" actId="478"/>
          <ac:picMkLst>
            <pc:docMk/>
            <pc:sldMk cId="3073429469" sldId="299"/>
            <ac:picMk id="7" creationId="{D06EF9B9-D787-9865-FF6A-B3EBAB9DC196}"/>
          </ac:picMkLst>
        </pc:picChg>
        <pc:picChg chg="del">
          <ac:chgData name="Daniel Rough (Staff)" userId="203e01cb-5ffb-485d-aea4-69a20e72f9fb" providerId="ADAL" clId="{C0EF0C0E-345E-4240-9A7C-68CFD54BB3EB}" dt="2024-01-27T02:42:00.223" v="4978" actId="478"/>
          <ac:picMkLst>
            <pc:docMk/>
            <pc:sldMk cId="3073429469" sldId="299"/>
            <ac:picMk id="8" creationId="{0D5B8011-3983-27F0-BBFC-513EC9263AC8}"/>
          </ac:picMkLst>
        </pc:picChg>
        <pc:picChg chg="add mod">
          <ac:chgData name="Daniel Rough (Staff)" userId="203e01cb-5ffb-485d-aea4-69a20e72f9fb" providerId="ADAL" clId="{C0EF0C0E-345E-4240-9A7C-68CFD54BB3EB}" dt="2024-01-27T02:46:32.855" v="4984" actId="1076"/>
          <ac:picMkLst>
            <pc:docMk/>
            <pc:sldMk cId="3073429469" sldId="299"/>
            <ac:picMk id="12" creationId="{E9FBD797-0336-5CDD-DF29-66F3C7A2A40C}"/>
          </ac:picMkLst>
        </pc:picChg>
      </pc:sldChg>
      <pc:sldChg chg="addSp delSp modSp add mod modAnim modNotesTx">
        <pc:chgData name="Daniel Rough (Staff)" userId="203e01cb-5ffb-485d-aea4-69a20e72f9fb" providerId="ADAL" clId="{C0EF0C0E-345E-4240-9A7C-68CFD54BB3EB}" dt="2024-01-28T23:56:56.372" v="10331"/>
        <pc:sldMkLst>
          <pc:docMk/>
          <pc:sldMk cId="3135428356" sldId="300"/>
        </pc:sldMkLst>
        <pc:spChg chg="mod">
          <ac:chgData name="Daniel Rough (Staff)" userId="203e01cb-5ffb-485d-aea4-69a20e72f9fb" providerId="ADAL" clId="{C0EF0C0E-345E-4240-9A7C-68CFD54BB3EB}" dt="2024-01-27T02:57:05.295" v="5596" actId="20577"/>
          <ac:spMkLst>
            <pc:docMk/>
            <pc:sldMk cId="3135428356" sldId="300"/>
            <ac:spMk id="3" creationId="{C7A953BA-EE8A-BBBA-DAA0-C29C24253CC1}"/>
          </ac:spMkLst>
        </pc:spChg>
        <pc:spChg chg="mod">
          <ac:chgData name="Daniel Rough (Staff)" userId="203e01cb-5ffb-485d-aea4-69a20e72f9fb" providerId="ADAL" clId="{C0EF0C0E-345E-4240-9A7C-68CFD54BB3EB}" dt="2024-01-27T02:53:32.600" v="5404" actId="20577"/>
          <ac:spMkLst>
            <pc:docMk/>
            <pc:sldMk cId="3135428356" sldId="300"/>
            <ac:spMk id="5" creationId="{EA9C55F8-59E9-79DA-FA8B-F6F04C6E8F9A}"/>
          </ac:spMkLst>
        </pc:spChg>
        <pc:spChg chg="mod">
          <ac:chgData name="Daniel Rough (Staff)" userId="203e01cb-5ffb-485d-aea4-69a20e72f9fb" providerId="ADAL" clId="{C0EF0C0E-345E-4240-9A7C-68CFD54BB3EB}" dt="2024-01-27T02:55:02.934" v="5540" actId="1076"/>
          <ac:spMkLst>
            <pc:docMk/>
            <pc:sldMk cId="3135428356" sldId="300"/>
            <ac:spMk id="10" creationId="{0AF6679F-8072-5144-798C-55B5DB594E9B}"/>
          </ac:spMkLst>
        </pc:spChg>
        <pc:spChg chg="mod">
          <ac:chgData name="Daniel Rough (Staff)" userId="203e01cb-5ffb-485d-aea4-69a20e72f9fb" providerId="ADAL" clId="{C0EF0C0E-345E-4240-9A7C-68CFD54BB3EB}" dt="2024-01-27T03:05:43.264" v="5860" actId="1076"/>
          <ac:spMkLst>
            <pc:docMk/>
            <pc:sldMk cId="3135428356" sldId="300"/>
            <ac:spMk id="11" creationId="{B39638B2-6C00-9C10-D4F0-0701269D55D6}"/>
          </ac:spMkLst>
        </pc:spChg>
        <pc:picChg chg="add mod">
          <ac:chgData name="Daniel Rough (Staff)" userId="203e01cb-5ffb-485d-aea4-69a20e72f9fb" providerId="ADAL" clId="{C0EF0C0E-345E-4240-9A7C-68CFD54BB3EB}" dt="2024-01-27T03:03:48.672" v="5608" actId="1440"/>
          <ac:picMkLst>
            <pc:docMk/>
            <pc:sldMk cId="3135428356" sldId="300"/>
            <ac:picMk id="7" creationId="{4DB14101-45A7-A288-4089-903227DF3D46}"/>
          </ac:picMkLst>
        </pc:picChg>
        <pc:picChg chg="del">
          <ac:chgData name="Daniel Rough (Staff)" userId="203e01cb-5ffb-485d-aea4-69a20e72f9fb" providerId="ADAL" clId="{C0EF0C0E-345E-4240-9A7C-68CFD54BB3EB}" dt="2024-01-27T02:53:35.017" v="5405" actId="478"/>
          <ac:picMkLst>
            <pc:docMk/>
            <pc:sldMk cId="3135428356" sldId="300"/>
            <ac:picMk id="12" creationId="{E9FBD797-0336-5CDD-DF29-66F3C7A2A40C}"/>
          </ac:picMkLst>
        </pc:picChg>
      </pc:sldChg>
      <pc:sldChg chg="addSp modSp mod modAnim modNotesTx">
        <pc:chgData name="Daniel Rough (Staff)" userId="203e01cb-5ffb-485d-aea4-69a20e72f9fb" providerId="ADAL" clId="{C0EF0C0E-345E-4240-9A7C-68CFD54BB3EB}" dt="2024-01-28T23:57:11.471" v="10332"/>
        <pc:sldMkLst>
          <pc:docMk/>
          <pc:sldMk cId="2321005109" sldId="301"/>
        </pc:sldMkLst>
        <pc:spChg chg="add mod ord">
          <ac:chgData name="Daniel Rough (Staff)" userId="203e01cb-5ffb-485d-aea4-69a20e72f9fb" providerId="ADAL" clId="{C0EF0C0E-345E-4240-9A7C-68CFD54BB3EB}" dt="2024-01-27T17:26:26.263" v="5929" actId="14100"/>
          <ac:spMkLst>
            <pc:docMk/>
            <pc:sldMk cId="2321005109" sldId="301"/>
            <ac:spMk id="3" creationId="{EF0788CA-ACCE-3BCE-E757-B000A13DE796}"/>
          </ac:spMkLst>
        </pc:spChg>
        <pc:spChg chg="add mod ord">
          <ac:chgData name="Daniel Rough (Staff)" userId="203e01cb-5ffb-485d-aea4-69a20e72f9fb" providerId="ADAL" clId="{C0EF0C0E-345E-4240-9A7C-68CFD54BB3EB}" dt="2024-01-27T17:28:28.024" v="5941" actId="167"/>
          <ac:spMkLst>
            <pc:docMk/>
            <pc:sldMk cId="2321005109" sldId="301"/>
            <ac:spMk id="4" creationId="{B77C9D01-A66E-8540-6594-6D973AF72045}"/>
          </ac:spMkLst>
        </pc:spChg>
        <pc:spChg chg="add mod ord">
          <ac:chgData name="Daniel Rough (Staff)" userId="203e01cb-5ffb-485d-aea4-69a20e72f9fb" providerId="ADAL" clId="{C0EF0C0E-345E-4240-9A7C-68CFD54BB3EB}" dt="2024-01-27T17:28:25.334" v="5940" actId="167"/>
          <ac:spMkLst>
            <pc:docMk/>
            <pc:sldMk cId="2321005109" sldId="301"/>
            <ac:spMk id="6" creationId="{21FED191-6082-D0B0-FB4F-D0D3FF49D2FD}"/>
          </ac:spMkLst>
        </pc:spChg>
        <pc:spChg chg="add mod ord">
          <ac:chgData name="Daniel Rough (Staff)" userId="203e01cb-5ffb-485d-aea4-69a20e72f9fb" providerId="ADAL" clId="{C0EF0C0E-345E-4240-9A7C-68CFD54BB3EB}" dt="2024-01-27T17:28:30.504" v="5942" actId="167"/>
          <ac:spMkLst>
            <pc:docMk/>
            <pc:sldMk cId="2321005109" sldId="301"/>
            <ac:spMk id="7" creationId="{D541EC8C-ED16-82E3-E622-3CEBDEC46DF3}"/>
          </ac:spMkLst>
        </pc:spChg>
        <pc:spChg chg="mod">
          <ac:chgData name="Daniel Rough (Staff)" userId="203e01cb-5ffb-485d-aea4-69a20e72f9fb" providerId="ADAL" clId="{C0EF0C0E-345E-4240-9A7C-68CFD54BB3EB}" dt="2024-01-27T17:27:02.159" v="5938" actId="122"/>
          <ac:spMkLst>
            <pc:docMk/>
            <pc:sldMk cId="2321005109" sldId="301"/>
            <ac:spMk id="8" creationId="{B112BEFC-AE50-440D-8019-885B1F322719}"/>
          </ac:spMkLst>
        </pc:spChg>
        <pc:picChg chg="ord">
          <ac:chgData name="Daniel Rough (Staff)" userId="203e01cb-5ffb-485d-aea4-69a20e72f9fb" providerId="ADAL" clId="{C0EF0C0E-345E-4240-9A7C-68CFD54BB3EB}" dt="2024-01-27T17:28:34.071" v="5943" actId="167"/>
          <ac:picMkLst>
            <pc:docMk/>
            <pc:sldMk cId="2321005109" sldId="301"/>
            <ac:picMk id="2" creationId="{6F9917C3-5D17-4609-7D64-47ED4D00C7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67142-478C-40D5-BD80-F15689518788}" type="datetimeFigureOut">
              <a:rPr lang="en-GB" smtClean="0"/>
              <a:t>28/01/2024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A4F36-A8BB-492E-B252-FDBC1BC92E00}" type="slidenum">
              <a:rPr lang="en-GB" smtClean="0"/>
              <a:t>‹#›</a:t>
            </a:fld>
            <a:endParaRPr lang="en-GB"/>
          </a:p>
        </p:txBody>
      </p:sp>
    </p:spTree>
    <p:extLst>
      <p:ext uri="{BB962C8B-B14F-4D97-AF65-F5344CB8AC3E}">
        <p14:creationId xmlns:p14="http://schemas.microsoft.com/office/powerpoint/2010/main" val="27698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In this video, we are going to talk about the concept of conditional probability, followed by the different ways to count the number of elements in a large sample space. As a brief overview, I’ll start by introducing the concept of two-part experiments and relate that to the concept of conditional probability. Then I’ll introduce another very important rule related to conditional probability, which is called the </a:t>
            </a:r>
            <a:r>
              <a:rPr lang="en-GB" b="1" dirty="0"/>
              <a:t>multiplication rule</a:t>
            </a:r>
            <a:r>
              <a:rPr lang="en-GB" dirty="0"/>
              <a:t>. Then I’ll finish with variations, permutations, and combinations, which are different methods of counting elements in a sample space.</a:t>
            </a:r>
          </a:p>
        </p:txBody>
      </p:sp>
      <p:sp>
        <p:nvSpPr>
          <p:cNvPr id="4" name="Slide Number Placeholder 3"/>
          <p:cNvSpPr>
            <a:spLocks noGrp="1"/>
          </p:cNvSpPr>
          <p:nvPr>
            <p:ph type="sldNum" sz="quarter" idx="5"/>
          </p:nvPr>
        </p:nvSpPr>
        <p:spPr/>
        <p:txBody>
          <a:bodyPr/>
          <a:lstStyle/>
          <a:p>
            <a:fld id="{520A4F36-A8BB-492E-B252-FDBC1BC92E00}" type="slidenum">
              <a:rPr lang="en-GB" smtClean="0"/>
              <a:t>1</a:t>
            </a:fld>
            <a:endParaRPr lang="en-GB"/>
          </a:p>
        </p:txBody>
      </p:sp>
    </p:spTree>
    <p:extLst>
      <p:ext uri="{BB962C8B-B14F-4D97-AF65-F5344CB8AC3E}">
        <p14:creationId xmlns:p14="http://schemas.microsoft.com/office/powerpoint/2010/main" val="136348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combination is a type of enumeration of elements where the order does not matter. We’re going to look only at combinations </a:t>
            </a:r>
            <a:r>
              <a:rPr lang="en-GB" b="1" dirty="0"/>
              <a:t>without </a:t>
            </a:r>
            <a:r>
              <a:rPr lang="en-GB" b="0" dirty="0"/>
              <a:t>repetition. While combinations </a:t>
            </a:r>
            <a:r>
              <a:rPr lang="en-GB" b="1" dirty="0"/>
              <a:t>with </a:t>
            </a:r>
            <a:r>
              <a:rPr lang="en-GB" b="0" dirty="0"/>
              <a:t>repetition do exist, they are rarely used and so we can ignore them for 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define a combination, suppose that we have a set of n elements. Suppose also that our experiment consists of selecting k of the elements one at a time without replacement. Let each event consist of the k elements selected, where the order of selection does not matter. Each of these events is called a k-combination without repetition of n elements and denoted by </a:t>
            </a:r>
            <a:r>
              <a:rPr lang="en-GB" dirty="0" err="1"/>
              <a:t>Cn,k</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concrete example of this which will likely be familiar to you is the lottery. In the UK National Lottery there are 59 balls, each with a distinct number from 1 to 59. In the lottery draw, 6 random balls are selected from this set and their numbers are recorded. The order of drawing does not matter – if you’ve got all 6 of those numbers, you’re going to be very happy no matter what order they were shown to you. Each drawing of all 6 balls is a 6-combination of 59 elements</a:t>
            </a:r>
          </a:p>
        </p:txBody>
      </p:sp>
      <p:sp>
        <p:nvSpPr>
          <p:cNvPr id="4" name="Slide Number Placeholder 3"/>
          <p:cNvSpPr>
            <a:spLocks noGrp="1"/>
          </p:cNvSpPr>
          <p:nvPr>
            <p:ph type="sldNum" sz="quarter" idx="5"/>
          </p:nvPr>
        </p:nvSpPr>
        <p:spPr/>
        <p:txBody>
          <a:bodyPr/>
          <a:lstStyle/>
          <a:p>
            <a:fld id="{520A4F36-A8BB-492E-B252-FDBC1BC92E00}" type="slidenum">
              <a:rPr lang="en-GB" smtClean="0"/>
              <a:t>10</a:t>
            </a:fld>
            <a:endParaRPr lang="en-GB"/>
          </a:p>
        </p:txBody>
      </p:sp>
    </p:spTree>
    <p:extLst>
      <p:ext uri="{BB962C8B-B14F-4D97-AF65-F5344CB8AC3E}">
        <p14:creationId xmlns:p14="http://schemas.microsoft.com/office/powerpoint/2010/main" val="1906646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FC15F-7EC5-F869-1BFC-88AE7A17A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86806-6E60-27AC-F77E-87B94B35C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2D838-E641-BDA3-2167-E3C8808CA5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slide here gives the formulas for calculating the number of variations, permutations and combinations - with and without repetition.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By having these formulas available, it means that if we know n and k, we can just plug them into these formulas and know how many different simple events in our sample space there will be. And we are going to see in the next videos at least one or two applications of these for calculating the sizes of sample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use of variations, permutation combinations in probability is mostly to calculate the sample space, and there are some guidelines of when each is most appropriate.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if the events in our sample space consist of repetition of the same results, and if the order does not matter, then we use combinations.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order of the result </a:t>
            </a:r>
            <a:r>
              <a:rPr lang="en-GB" b="1" dirty="0"/>
              <a:t>does </a:t>
            </a:r>
            <a:r>
              <a:rPr lang="en-GB" dirty="0"/>
              <a:t>matter and each result can appear only once, then we use the formula for variation without repetition. If the order of the results matters and each result can appear more than once, then you use variations with repetition.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thing to note is that we have the factorial operator in a couple of these formulas, which is a number followed by an exclamation mark. All this means is that we take the number, and multiply it by itself minus 1, then itself minus 2, until we end up at 1. So 5 factorial is 5 * 4 * 3 * 2 * 1.</a:t>
            </a:r>
          </a:p>
        </p:txBody>
      </p:sp>
      <p:sp>
        <p:nvSpPr>
          <p:cNvPr id="4" name="Slide Number Placeholder 3">
            <a:extLst>
              <a:ext uri="{FF2B5EF4-FFF2-40B4-BE49-F238E27FC236}">
                <a16:creationId xmlns:a16="http://schemas.microsoft.com/office/drawing/2014/main" id="{5682F0F7-396D-7D2D-15E5-B10F08A0B955}"/>
              </a:ext>
            </a:extLst>
          </p:cNvPr>
          <p:cNvSpPr>
            <a:spLocks noGrp="1"/>
          </p:cNvSpPr>
          <p:nvPr>
            <p:ph type="sldNum" sz="quarter" idx="5"/>
          </p:nvPr>
        </p:nvSpPr>
        <p:spPr/>
        <p:txBody>
          <a:bodyPr/>
          <a:lstStyle/>
          <a:p>
            <a:fld id="{520A4F36-A8BB-492E-B252-FDBC1BC92E00}" type="slidenum">
              <a:rPr lang="en-GB" smtClean="0"/>
              <a:t>11</a:t>
            </a:fld>
            <a:endParaRPr lang="en-GB"/>
          </a:p>
        </p:txBody>
      </p:sp>
    </p:spTree>
    <p:extLst>
      <p:ext uri="{BB962C8B-B14F-4D97-AF65-F5344CB8AC3E}">
        <p14:creationId xmlns:p14="http://schemas.microsoft.com/office/powerpoint/2010/main" val="63967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two-part experiments, we run two trials (which may be unrelated) and we’re interested in whether an event in the second trial might be conditional on an event occurring in the first trial. This is the basis of conditional probability – we want to know the probability of event B </a:t>
            </a:r>
            <a:r>
              <a:rPr lang="en-GB" b="0" dirty="0"/>
              <a:t>taking place </a:t>
            </a:r>
            <a:r>
              <a:rPr lang="en-GB" b="1" dirty="0"/>
              <a:t>given that </a:t>
            </a:r>
            <a:r>
              <a:rPr lang="en-GB" b="0" dirty="0"/>
              <a:t>event A has already taken place.</a:t>
            </a:r>
          </a:p>
          <a:p>
            <a:endParaRPr lang="en-GB" b="0" dirty="0"/>
          </a:p>
          <a:p>
            <a:r>
              <a:rPr lang="en-GB" b="0" dirty="0"/>
              <a:t>If the outcome of event A somehow affects the probability of event B, it’s important to adjust the probability of B to reflect the occurrence of event A. The rule for finding P(A and B) which is the probability that event A occurs AND event B occurs is called the multiplication rule. This is because it involves the multiplication of the probability of event A and the probability of event B (adjusted because of the outcome of event A). </a:t>
            </a:r>
          </a:p>
          <a:p>
            <a:endParaRPr lang="en-GB" b="0" dirty="0"/>
          </a:p>
          <a:p>
            <a:r>
              <a:rPr lang="en-GB" b="0" dirty="0"/>
              <a:t>In English, we multiply the probability of event A by the probability of event B, but being sure that the probability of event B takes into account the previous occurrence of event A. </a:t>
            </a:r>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2</a:t>
            </a:fld>
            <a:endParaRPr lang="en-GB"/>
          </a:p>
        </p:txBody>
      </p:sp>
    </p:spTree>
    <p:extLst>
      <p:ext uri="{BB962C8B-B14F-4D97-AF65-F5344CB8AC3E}">
        <p14:creationId xmlns:p14="http://schemas.microsoft.com/office/powerpoint/2010/main" val="1349809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Coming back to sampling and population, when we do ‘sampling with replacement’ this means that our selections are independent events. Conversely, when we sample ‘without replacement’ our selections are dependent events.</a:t>
            </a:r>
          </a:p>
          <a:p>
            <a:endParaRPr lang="en-GB" dirty="0"/>
          </a:p>
          <a:p>
            <a:r>
              <a:rPr lang="en-GB" dirty="0"/>
              <a:t>Let’s say we have this box of chocolates on the slide – I close my eyes and pick one at random. Let’s say it’s one of the white ones. Now if I do the same again </a:t>
            </a:r>
            <a:r>
              <a:rPr lang="en-GB" b="1" dirty="0"/>
              <a:t>without </a:t>
            </a:r>
            <a:r>
              <a:rPr lang="en-GB" b="0" dirty="0"/>
              <a:t>putting the white one back, this then affects the probability of my future choices – the probability of selecting a white one has lowered, whereas the probability of selecting the dark, milk, or wrapped ones has increased slightly.</a:t>
            </a:r>
          </a:p>
          <a:p>
            <a:endParaRPr lang="en-GB" b="0" dirty="0"/>
          </a:p>
          <a:p>
            <a:r>
              <a:rPr lang="en-GB" b="0" dirty="0"/>
              <a:t>If I put the chocolate back before sampling again, then subsequent samples are not affected by the previous event. That is, they’re independent.</a:t>
            </a:r>
          </a:p>
          <a:p>
            <a:endParaRPr lang="en-GB" b="0" dirty="0"/>
          </a:p>
          <a:p>
            <a:r>
              <a:rPr lang="en-GB" b="0" dirty="0"/>
              <a:t>Sampling without replacement can lead to some complex calculations, and so as a rule, when our population is large enough, and we’re not drawing more than 5% of it as our sample, we can treat the sampling as independent. So if this box had 100 chocolates in it and I took, say, four of them, the impact of me not replacing them is very unlikely to skew the sample.</a:t>
            </a:r>
          </a:p>
        </p:txBody>
      </p:sp>
      <p:sp>
        <p:nvSpPr>
          <p:cNvPr id="4" name="Slide Number Placeholder 3"/>
          <p:cNvSpPr>
            <a:spLocks noGrp="1"/>
          </p:cNvSpPr>
          <p:nvPr>
            <p:ph type="sldNum" sz="quarter" idx="5"/>
          </p:nvPr>
        </p:nvSpPr>
        <p:spPr/>
        <p:txBody>
          <a:bodyPr/>
          <a:lstStyle/>
          <a:p>
            <a:fld id="{520A4F36-A8BB-492E-B252-FDBC1BC92E00}" type="slidenum">
              <a:rPr lang="en-GB" smtClean="0"/>
              <a:t>3</a:t>
            </a:fld>
            <a:endParaRPr lang="en-GB"/>
          </a:p>
        </p:txBody>
      </p:sp>
    </p:spTree>
    <p:extLst>
      <p:ext uri="{BB962C8B-B14F-4D97-AF65-F5344CB8AC3E}">
        <p14:creationId xmlns:p14="http://schemas.microsoft.com/office/powerpoint/2010/main" val="551699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look at where sampling without replacement can lead to complications. As a simple example, we have a bag with 10 red balls and 10 blue balls. We close our eyes and draw a ball at random from the bag. We have two situations – we can either return the ball to the bag and then draw another one, or we can put the ball we’ve drawn aside before drawing another one. </a:t>
            </a:r>
          </a:p>
          <a:p>
            <a:r>
              <a:rPr lang="en-GB" dirty="0"/>
              <a:t>So what’s the probability of both balls being red in these two situations? </a:t>
            </a:r>
          </a:p>
        </p:txBody>
      </p:sp>
      <p:sp>
        <p:nvSpPr>
          <p:cNvPr id="4" name="Slide Number Placeholder 3"/>
          <p:cNvSpPr>
            <a:spLocks noGrp="1"/>
          </p:cNvSpPr>
          <p:nvPr>
            <p:ph type="sldNum" sz="quarter" idx="5"/>
          </p:nvPr>
        </p:nvSpPr>
        <p:spPr/>
        <p:txBody>
          <a:bodyPr/>
          <a:lstStyle/>
          <a:p>
            <a:fld id="{520A4F36-A8BB-492E-B252-FDBC1BC92E00}" type="slidenum">
              <a:rPr lang="en-GB" smtClean="0"/>
              <a:t>4</a:t>
            </a:fld>
            <a:endParaRPr lang="en-GB"/>
          </a:p>
        </p:txBody>
      </p:sp>
    </p:spTree>
    <p:extLst>
      <p:ext uri="{BB962C8B-B14F-4D97-AF65-F5344CB8AC3E}">
        <p14:creationId xmlns:p14="http://schemas.microsoft.com/office/powerpoint/2010/main" val="233860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first case, the events are independent, because in both cases we have the same number of balls of the same type in the bag and each time we draw a ball randomly. Therefore, the probability of drawing two red balls is just the probability of drawing a red ball multiplied by itself. In the notation, P(B|A) is just P(B) because B doesn’t care whether A did or did not happen. This means that the probability is 1 in 4, or 0.25</a:t>
            </a:r>
          </a:p>
          <a:p>
            <a:endParaRPr lang="en-GB" dirty="0"/>
          </a:p>
          <a:p>
            <a:r>
              <a:rPr lang="en-GB" dirty="0"/>
              <a:t>In the second case, the events are now </a:t>
            </a:r>
            <a:r>
              <a:rPr lang="en-GB" b="1" dirty="0"/>
              <a:t>dependent </a:t>
            </a:r>
            <a:r>
              <a:rPr lang="en-GB" dirty="0"/>
              <a:t>because when we draw a second ball, we will have one ball fewer in the bag (as we have put the ball we drew in the first event aside). P(A) is still 10/20 = 1/2, because event A happened when there were 20 balls in the bag, but the probability P(B|A) is now 9/19 (since if the first ball drawn is red, there are 19 balls left in the bag, 9 of which are red and 10 of which are blue). This means that our probability of drawing two red balls is 10/20 * 9/19, which is roughly 0.237 – slightly smaller. Note that we don’t care about the probability of P(B|A) if the first ball drawn is blue, because then P(A) would be 0 and so the whole P(A and B) would also equate to 0.</a:t>
            </a:r>
          </a:p>
        </p:txBody>
      </p:sp>
      <p:sp>
        <p:nvSpPr>
          <p:cNvPr id="4" name="Slide Number Placeholder 3"/>
          <p:cNvSpPr>
            <a:spLocks noGrp="1"/>
          </p:cNvSpPr>
          <p:nvPr>
            <p:ph type="sldNum" sz="quarter" idx="5"/>
          </p:nvPr>
        </p:nvSpPr>
        <p:spPr/>
        <p:txBody>
          <a:bodyPr/>
          <a:lstStyle/>
          <a:p>
            <a:fld id="{520A4F36-A8BB-492E-B252-FDBC1BC92E00}" type="slidenum">
              <a:rPr lang="en-GB" smtClean="0"/>
              <a:t>5</a:t>
            </a:fld>
            <a:endParaRPr lang="en-GB"/>
          </a:p>
        </p:txBody>
      </p:sp>
    </p:spTree>
    <p:extLst>
      <p:ext uri="{BB962C8B-B14F-4D97-AF65-F5344CB8AC3E}">
        <p14:creationId xmlns:p14="http://schemas.microsoft.com/office/powerpoint/2010/main" val="330595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move on to counting. Discrete probability problems typically require that we know the total number of simple events in our sample space. If the sample space is relatively small, as was the case, for example, in throwing a dice once or twice or tossing a coin, we can simply enumerate all these simple events and count them manually. But the question is, what happens if the number of simple events is huge? You don't need to go far to look for examples of this.</a:t>
            </a:r>
          </a:p>
          <a:p>
            <a:r>
              <a:rPr lang="en-GB" dirty="0"/>
              <a:t>For example, if our procedure involves rolling a dice 6 times, we get a sample space of over 45,000 events. </a:t>
            </a:r>
          </a:p>
          <a:p>
            <a:endParaRPr lang="en-GB" dirty="0"/>
          </a:p>
          <a:p>
            <a:r>
              <a:rPr lang="en-GB" dirty="0"/>
              <a:t>We need some more sensible way of counting the number of simple events in situations like this! Fortunately, there are rules for arrangements of simple events called </a:t>
            </a:r>
            <a:r>
              <a:rPr lang="en-GB" b="1" dirty="0"/>
              <a:t>variations, permutations, </a:t>
            </a:r>
            <a:r>
              <a:rPr lang="en-GB" b="0" dirty="0"/>
              <a:t>and </a:t>
            </a:r>
            <a:r>
              <a:rPr lang="en-GB" b="1" dirty="0"/>
              <a:t>combinations</a:t>
            </a:r>
            <a:r>
              <a:rPr lang="en-GB" b="0" dirty="0"/>
              <a:t>, which we’ll discuss in the next few minutes.</a:t>
            </a:r>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6</a:t>
            </a:fld>
            <a:endParaRPr lang="en-GB"/>
          </a:p>
        </p:txBody>
      </p:sp>
    </p:spTree>
    <p:extLst>
      <p:ext uri="{BB962C8B-B14F-4D97-AF65-F5344CB8AC3E}">
        <p14:creationId xmlns:p14="http://schemas.microsoft.com/office/powerpoint/2010/main" val="248354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start with ‘Variations without repetition’, which are defined in the following way. Suppose that you have a set of n elements, and our experiment consists of selecting k of these elements one at a time without replacement. And let's let each event consists of k elements in the order in which they are selected. Each of these events will then be called a K-variation without repetition of n elements and is denoted </a:t>
            </a:r>
            <a:r>
              <a:rPr lang="en-GB" sz="1200" dirty="0"/>
              <a:t>by </a:t>
            </a:r>
            <a:r>
              <a:rPr lang="en-GB" sz="1200" dirty="0" err="1"/>
              <a:t>Vn,k</a:t>
            </a:r>
            <a:r>
              <a:rPr lang="en-GB" sz="1200" dirty="0"/>
              <a:t>.</a:t>
            </a:r>
            <a:r>
              <a:rPr lang="en-GB" dirty="0"/>
              <a:t>. So variation without repetition of k elements over the set of n elements is simply selecting k elements of the set in a particular order. And none of the key elements can be repeated - we can select each element at most once.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an example, let's say that we have 20 books and we want to choose three of them in the order in which we’re going to read them. Each selection of the books is a 3-variation without repetition over the set of 20 elements. We don’t choose the same book twice, and the order in which we choose our books matters to us, because it will determine the order in which we read them.</a:t>
            </a:r>
            <a:endParaRPr lang="en-GB" sz="1200" dirty="0"/>
          </a:p>
        </p:txBody>
      </p:sp>
      <p:sp>
        <p:nvSpPr>
          <p:cNvPr id="4" name="Slide Number Placeholder 3"/>
          <p:cNvSpPr>
            <a:spLocks noGrp="1"/>
          </p:cNvSpPr>
          <p:nvPr>
            <p:ph type="sldNum" sz="quarter" idx="5"/>
          </p:nvPr>
        </p:nvSpPr>
        <p:spPr/>
        <p:txBody>
          <a:bodyPr/>
          <a:lstStyle/>
          <a:p>
            <a:fld id="{520A4F36-A8BB-492E-B252-FDBC1BC92E00}" type="slidenum">
              <a:rPr lang="en-GB" smtClean="0"/>
              <a:t>7</a:t>
            </a:fld>
            <a:endParaRPr lang="en-GB"/>
          </a:p>
        </p:txBody>
      </p:sp>
    </p:spTree>
    <p:extLst>
      <p:ext uri="{BB962C8B-B14F-4D97-AF65-F5344CB8AC3E}">
        <p14:creationId xmlns:p14="http://schemas.microsoft.com/office/powerpoint/2010/main" val="183515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also have variations with repetition, which are similar but different. Again, suppose that we have a set of n elements, and suppose that we need to choose k elements with replacement, which means that some of these elements can be repeated in our chosen subset. In this case, each event where we choose k elements in a particular order is called a K-variation with repetition over the set of n elements. This is denoted by V with a line above it, or V-bar. So again, the order matters, but in this case the uniqueness of the elements does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an illustrative example, rolling a dice three times can be seen as choosing a random number between 1 and 6 three times, and recording the results. Whether or not the dice turns up the same number twice or even all three times doesn’t matter to us. Formally, we can define this as a 3-variation or over the set of six elements with repetition.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main thing that variations with and without repetition have in common that the order matters. We’ll see the type of counting method for which it </a:t>
            </a:r>
            <a:r>
              <a:rPr lang="en-GB" b="1" dirty="0"/>
              <a:t>doesn’t</a:t>
            </a:r>
            <a:r>
              <a:rPr lang="en-GB" b="0" dirty="0"/>
              <a:t> matter shortly.</a:t>
            </a:r>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8</a:t>
            </a:fld>
            <a:endParaRPr lang="en-GB"/>
          </a:p>
        </p:txBody>
      </p:sp>
    </p:spTree>
    <p:extLst>
      <p:ext uri="{BB962C8B-B14F-4D97-AF65-F5344CB8AC3E}">
        <p14:creationId xmlns:p14="http://schemas.microsoft.com/office/powerpoint/2010/main" val="4231529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special kind of variation without repetition is called a </a:t>
            </a:r>
            <a:r>
              <a:rPr lang="en-GB" b="1" dirty="0"/>
              <a:t>permutation</a:t>
            </a:r>
            <a:r>
              <a:rPr lang="en-GB" dirty="0"/>
              <a:t>. Permutation is simply a k-variation without repetition wherein the number of elements that we select is equal to the size of the set. So, formally, the permutation of n elements is a special case of k-variation without repetition of elements, where k equals 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an example, we have three coloured balls in a bag and for each procedure we draw all three balls out and record the order. This gives us the permutations of three elements illustrated on the slide here. The order still matters otherwise there’d be no way to distinguish one permutation from another.</a:t>
            </a:r>
          </a:p>
        </p:txBody>
      </p:sp>
      <p:sp>
        <p:nvSpPr>
          <p:cNvPr id="4" name="Slide Number Placeholder 3"/>
          <p:cNvSpPr>
            <a:spLocks noGrp="1"/>
          </p:cNvSpPr>
          <p:nvPr>
            <p:ph type="sldNum" sz="quarter" idx="5"/>
          </p:nvPr>
        </p:nvSpPr>
        <p:spPr/>
        <p:txBody>
          <a:bodyPr/>
          <a:lstStyle/>
          <a:p>
            <a:fld id="{520A4F36-A8BB-492E-B252-FDBC1BC92E00}" type="slidenum">
              <a:rPr lang="en-GB" smtClean="0"/>
              <a:t>9</a:t>
            </a:fld>
            <a:endParaRPr lang="en-GB"/>
          </a:p>
        </p:txBody>
      </p:sp>
    </p:spTree>
    <p:extLst>
      <p:ext uri="{BB962C8B-B14F-4D97-AF65-F5344CB8AC3E}">
        <p14:creationId xmlns:p14="http://schemas.microsoft.com/office/powerpoint/2010/main" val="186354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2"/>
            <a:ext cx="9440035"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91"/>
            <a:ext cx="9440035"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5" y="547807"/>
            <a:ext cx="10141799" cy="3816806"/>
          </a:xfrm>
          <a:prstGeom prst="rect">
            <a:avLst/>
          </a:prstGeom>
        </p:spPr>
      </p:pic>
      <p:sp>
        <p:nvSpPr>
          <p:cNvPr id="2" name="Title 1"/>
          <p:cNvSpPr>
            <a:spLocks noGrp="1"/>
          </p:cNvSpPr>
          <p:nvPr>
            <p:ph type="title"/>
          </p:nvPr>
        </p:nvSpPr>
        <p:spPr>
          <a:xfrm>
            <a:off x="913806" y="4565255"/>
            <a:ext cx="10355327"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11"/>
            <a:ext cx="9845347"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3"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3"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5"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4"/>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5"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5" y="2126944"/>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6"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1"/>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2"/>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3" y="1818216"/>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1" y="1818216"/>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6"/>
            <a:ext cx="3339972" cy="1847851"/>
          </a:xfrm>
          <a:prstGeom prst="rect">
            <a:avLst/>
          </a:prstGeom>
        </p:spPr>
      </p:pic>
      <p:sp>
        <p:nvSpPr>
          <p:cNvPr id="30"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3"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9"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70" y="609601"/>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601"/>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2" y="1761069"/>
            <a:ext cx="9590551"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2" y="3763439"/>
            <a:ext cx="9590551"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3"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7"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8"/>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8"/>
            <a:ext cx="5029200" cy="4099959"/>
          </a:xfrm>
          <a:prstGeom prst="rect">
            <a:avLst/>
          </a:prstGeom>
        </p:spPr>
      </p:pic>
      <p:sp>
        <p:nvSpPr>
          <p:cNvPr id="2" name="Title 1"/>
          <p:cNvSpPr>
            <a:spLocks noGrp="1"/>
          </p:cNvSpPr>
          <p:nvPr>
            <p:ph type="title"/>
          </p:nvPr>
        </p:nvSpPr>
        <p:spPr>
          <a:xfrm>
            <a:off x="913795" y="609600"/>
            <a:ext cx="10353763"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4"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4" y="2702105"/>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4"/>
            <a:ext cx="477958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8" y="2702105"/>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4" y="609602"/>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7"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6" y="609600"/>
            <a:ext cx="3584167" cy="5204832"/>
          </a:xfrm>
          <a:prstGeom prst="rect">
            <a:avLst/>
          </a:prstGeom>
        </p:spPr>
      </p:pic>
      <p:sp>
        <p:nvSpPr>
          <p:cNvPr id="2" name="Title 1"/>
          <p:cNvSpPr>
            <a:spLocks noGrp="1"/>
          </p:cNvSpPr>
          <p:nvPr>
            <p:ph type="title"/>
          </p:nvPr>
        </p:nvSpPr>
        <p:spPr>
          <a:xfrm>
            <a:off x="913796" y="763703"/>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3"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701"/>
            <a:ext cx="4588095"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3"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51"/>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1/28/2024</a:t>
            </a:fld>
            <a:endParaRPr lang="en-US" dirty="0"/>
          </a:p>
        </p:txBody>
      </p:sp>
      <p:sp>
        <p:nvSpPr>
          <p:cNvPr id="5" name="Footer Placeholder 4"/>
          <p:cNvSpPr>
            <a:spLocks noGrp="1"/>
          </p:cNvSpPr>
          <p:nvPr>
            <p:ph type="ftr" sz="quarter" idx="3"/>
          </p:nvPr>
        </p:nvSpPr>
        <p:spPr>
          <a:xfrm>
            <a:off x="913797" y="6000751"/>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3" y="6000751"/>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Digital numbers and graphs">
            <a:extLst>
              <a:ext uri="{FF2B5EF4-FFF2-40B4-BE49-F238E27FC236}">
                <a16:creationId xmlns:a16="http://schemas.microsoft.com/office/drawing/2014/main" id="{B9A16722-ECE7-DADF-8858-09FB00AC3909}"/>
              </a:ext>
            </a:extLst>
          </p:cNvPr>
          <p:cNvPicPr>
            <a:picLocks noChangeAspect="1"/>
          </p:cNvPicPr>
          <p:nvPr/>
        </p:nvPicPr>
        <p:blipFill>
          <a:blip r:embed="rId4">
            <a:alphaModFix amt="31000"/>
            <a:extLst>
              <a:ext uri="{BEBA8EAE-BF5A-486C-A8C5-ECC9F3942E4B}">
                <a14:imgProps xmlns:a14="http://schemas.microsoft.com/office/drawing/2010/main">
                  <a14:imgLayer r:embed="rId5">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45988" y="1087122"/>
            <a:ext cx="11549449" cy="2648381"/>
          </a:xfrm>
        </p:spPr>
        <p:txBody>
          <a:bodyPr>
            <a:normAutofit/>
          </a:bodyPr>
          <a:lstStyle/>
          <a:p>
            <a:r>
              <a:rPr lang="en-US" sz="7200" dirty="0">
                <a:latin typeface="Open Sans Light" pitchFamily="2" charset="0"/>
                <a:ea typeface="Open Sans Light" pitchFamily="2" charset="0"/>
                <a:cs typeface="Open Sans Light" pitchFamily="2" charset="0"/>
              </a:rPr>
              <a:t>Conditional Probability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51"/>
            <a:ext cx="9440034" cy="1397951"/>
          </a:xfrm>
        </p:spPr>
        <p:txBody>
          <a:bodyPr>
            <a:normAutofit/>
          </a:bodyPr>
          <a:lstStyle/>
          <a:p>
            <a:r>
              <a:rPr lang="en-US" sz="2800" dirty="0">
                <a:latin typeface="Open Sans Light" pitchFamily="2" charset="0"/>
                <a:ea typeface="Open Sans Light" pitchFamily="2" charset="0"/>
                <a:cs typeface="Open Sans Light" pitchFamily="2" charset="0"/>
              </a:rPr>
              <a:t>AC52012: Research Methods</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10</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COMBINATIONS (WITHOUT REPETITION)</a:t>
            </a:r>
          </a:p>
        </p:txBody>
      </p:sp>
      <p:sp>
        <p:nvSpPr>
          <p:cNvPr id="3" name="Rectangle 2">
            <a:extLst>
              <a:ext uri="{FF2B5EF4-FFF2-40B4-BE49-F238E27FC236}">
                <a16:creationId xmlns:a16="http://schemas.microsoft.com/office/drawing/2014/main" id="{C7A953BA-EE8A-BBBA-DAA0-C29C24253CC1}"/>
              </a:ext>
            </a:extLst>
          </p:cNvPr>
          <p:cNvSpPr/>
          <p:nvPr/>
        </p:nvSpPr>
        <p:spPr>
          <a:xfrm>
            <a:off x="101600" y="1331096"/>
            <a:ext cx="11976519" cy="223669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2800" b="1" dirty="0">
                <a:latin typeface="Open Sans Light" pitchFamily="2" charset="0"/>
                <a:ea typeface="Open Sans Light" pitchFamily="2" charset="0"/>
                <a:cs typeface="Open Sans Light" pitchFamily="2" charset="0"/>
              </a:rPr>
              <a:t>- Set of </a:t>
            </a:r>
            <a:r>
              <a:rPr lang="en-GB" sz="2800" b="1" dirty="0">
                <a:latin typeface="Cambria Math" panose="02040503050406030204" pitchFamily="18" charset="0"/>
                <a:ea typeface="Cambria Math" panose="02040503050406030204" pitchFamily="18" charset="0"/>
                <a:cs typeface="Open Sans Light" pitchFamily="2" charset="0"/>
              </a:rPr>
              <a:t>n</a:t>
            </a:r>
            <a:r>
              <a:rPr lang="en-GB" sz="2800" b="1" dirty="0">
                <a:latin typeface="Open Sans Light" pitchFamily="2" charset="0"/>
                <a:ea typeface="Open Sans Light" pitchFamily="2" charset="0"/>
                <a:cs typeface="Open Sans Light" pitchFamily="2" charset="0"/>
              </a:rPr>
              <a:t> elements</a:t>
            </a:r>
          </a:p>
          <a:p>
            <a:r>
              <a:rPr lang="en-GB" sz="2800" b="1" dirty="0">
                <a:latin typeface="Open Sans Light" pitchFamily="2" charset="0"/>
                <a:ea typeface="Open Sans Light" pitchFamily="2" charset="0"/>
                <a:cs typeface="Open Sans Light" pitchFamily="2" charset="0"/>
              </a:rPr>
              <a:t>- Experiment selects </a:t>
            </a:r>
            <a:r>
              <a:rPr lang="en-GB" sz="2800" b="1" dirty="0">
                <a:latin typeface="Cambria Math" panose="02040503050406030204" pitchFamily="18" charset="0"/>
                <a:ea typeface="Cambria Math" panose="02040503050406030204" pitchFamily="18" charset="0"/>
                <a:cs typeface="Open Sans Light" pitchFamily="2" charset="0"/>
              </a:rPr>
              <a:t>k</a:t>
            </a:r>
            <a:r>
              <a:rPr lang="en-GB" sz="2800" b="1" dirty="0">
                <a:latin typeface="Open Sans Light" pitchFamily="2" charset="0"/>
                <a:ea typeface="Open Sans Light" pitchFamily="2" charset="0"/>
                <a:cs typeface="Open Sans Light" pitchFamily="2" charset="0"/>
              </a:rPr>
              <a:t> elements one at a time without replacement. </a:t>
            </a:r>
          </a:p>
          <a:p>
            <a:r>
              <a:rPr lang="en-GB" sz="2800" b="1" dirty="0">
                <a:latin typeface="Open Sans Light" pitchFamily="2" charset="0"/>
                <a:ea typeface="Open Sans Light" pitchFamily="2" charset="0"/>
                <a:cs typeface="Open Sans Light" pitchFamily="2" charset="0"/>
              </a:rPr>
              <a:t>- Each event = k elements selected </a:t>
            </a:r>
            <a:r>
              <a:rPr lang="en-GB" sz="2800" b="1" u="sng" dirty="0">
                <a:latin typeface="Open Sans Light" pitchFamily="2" charset="0"/>
                <a:ea typeface="Open Sans Light" pitchFamily="2" charset="0"/>
                <a:cs typeface="Open Sans Light" pitchFamily="2" charset="0"/>
              </a:rPr>
              <a:t>but the order does not matter </a:t>
            </a:r>
          </a:p>
          <a:p>
            <a:r>
              <a:rPr lang="en-GB" sz="2800" b="1" dirty="0">
                <a:latin typeface="Open Sans Light" pitchFamily="2" charset="0"/>
                <a:ea typeface="Open Sans Light" pitchFamily="2" charset="0"/>
                <a:cs typeface="Open Sans Light" pitchFamily="2" charset="0"/>
              </a:rPr>
              <a:t>= </a:t>
            </a:r>
            <a:r>
              <a:rPr lang="en-GB" sz="2800" b="1" dirty="0">
                <a:latin typeface="Cambria Math" panose="02040503050406030204" pitchFamily="18" charset="0"/>
                <a:ea typeface="Cambria Math" panose="02040503050406030204" pitchFamily="18" charset="0"/>
                <a:cs typeface="Open Sans Light" pitchFamily="2" charset="0"/>
              </a:rPr>
              <a:t>k</a:t>
            </a:r>
            <a:r>
              <a:rPr lang="en-GB" sz="2800" b="1" dirty="0">
                <a:latin typeface="Open Sans Light" pitchFamily="2" charset="0"/>
                <a:ea typeface="Open Sans Light" pitchFamily="2" charset="0"/>
                <a:cs typeface="Open Sans Light" pitchFamily="2" charset="0"/>
              </a:rPr>
              <a:t>-combination without repetition of </a:t>
            </a:r>
            <a:r>
              <a:rPr lang="en-GB" sz="2800" b="1" dirty="0">
                <a:latin typeface="Cambria Math" panose="02040503050406030204" pitchFamily="18" charset="0"/>
                <a:ea typeface="Cambria Math" panose="02040503050406030204" pitchFamily="18" charset="0"/>
                <a:cs typeface="Open Sans Light" pitchFamily="2" charset="0"/>
              </a:rPr>
              <a:t>n</a:t>
            </a:r>
            <a:r>
              <a:rPr lang="en-GB" sz="2800" b="1" dirty="0">
                <a:latin typeface="Open Sans Light" pitchFamily="2" charset="0"/>
                <a:ea typeface="Open Sans Light" pitchFamily="2" charset="0"/>
                <a:cs typeface="Open Sans Light" pitchFamily="2" charset="0"/>
              </a:rPr>
              <a:t> elements</a:t>
            </a:r>
          </a:p>
          <a:p>
            <a:r>
              <a:rPr lang="en-GB" sz="2800" b="1" dirty="0">
                <a:latin typeface="Open Sans Light" pitchFamily="2" charset="0"/>
                <a:ea typeface="Open Sans Light" pitchFamily="2" charset="0"/>
                <a:cs typeface="Open Sans Light" pitchFamily="2" charset="0"/>
              </a:rPr>
              <a:t>- Denoted by </a:t>
            </a:r>
            <a:r>
              <a:rPr lang="en-GB" sz="2800" b="1" dirty="0" err="1">
                <a:latin typeface="Open Sans Light" pitchFamily="2" charset="0"/>
                <a:ea typeface="Open Sans Light" pitchFamily="2" charset="0"/>
                <a:cs typeface="Open Sans Light" pitchFamily="2" charset="0"/>
              </a:rPr>
              <a:t>C</a:t>
            </a:r>
            <a:r>
              <a:rPr lang="en-GB" sz="2800" b="1" baseline="-25000" dirty="0" err="1">
                <a:latin typeface="Open Sans Light" pitchFamily="2" charset="0"/>
                <a:ea typeface="Open Sans Light" pitchFamily="2" charset="0"/>
                <a:cs typeface="Open Sans Light" pitchFamily="2" charset="0"/>
              </a:rPr>
              <a:t>n,k</a:t>
            </a:r>
            <a:endParaRPr lang="en-GB" sz="2800" b="1" baseline="-25000" dirty="0">
              <a:latin typeface="Open Sans Light" pitchFamily="2" charset="0"/>
              <a:ea typeface="Open Sans Light" pitchFamily="2" charset="0"/>
              <a:cs typeface="Open Sans Light" pitchFamily="2" charset="0"/>
            </a:endParaRPr>
          </a:p>
        </p:txBody>
      </p:sp>
      <p:sp>
        <p:nvSpPr>
          <p:cNvPr id="10" name="Title 4">
            <a:extLst>
              <a:ext uri="{FF2B5EF4-FFF2-40B4-BE49-F238E27FC236}">
                <a16:creationId xmlns:a16="http://schemas.microsoft.com/office/drawing/2014/main" id="{0AF6679F-8072-5144-798C-55B5DB594E9B}"/>
              </a:ext>
            </a:extLst>
          </p:cNvPr>
          <p:cNvSpPr txBox="1">
            <a:spLocks/>
          </p:cNvSpPr>
          <p:nvPr/>
        </p:nvSpPr>
        <p:spPr>
          <a:xfrm>
            <a:off x="595118" y="3429000"/>
            <a:ext cx="11264171" cy="99765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400" dirty="0">
                <a:latin typeface="Open Sans ExtraBold" pitchFamily="2" charset="0"/>
                <a:ea typeface="Open Sans ExtraBold" pitchFamily="2" charset="0"/>
                <a:cs typeface="Open Sans ExtraBold" pitchFamily="2" charset="0"/>
              </a:rPr>
              <a:t>EXAMPLE</a:t>
            </a:r>
          </a:p>
        </p:txBody>
      </p:sp>
      <p:sp>
        <p:nvSpPr>
          <p:cNvPr id="11" name="TextBox 10">
            <a:extLst>
              <a:ext uri="{FF2B5EF4-FFF2-40B4-BE49-F238E27FC236}">
                <a16:creationId xmlns:a16="http://schemas.microsoft.com/office/drawing/2014/main" id="{B39638B2-6C00-9C10-D4F0-0701269D55D6}"/>
              </a:ext>
            </a:extLst>
          </p:cNvPr>
          <p:cNvSpPr txBox="1"/>
          <p:nvPr/>
        </p:nvSpPr>
        <p:spPr>
          <a:xfrm>
            <a:off x="573574" y="4068856"/>
            <a:ext cx="6089454" cy="2677656"/>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There are 59 balls in the National Lottery</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Draw 6 numbers from this set and note their numbers - order of drawing </a:t>
            </a:r>
            <a:r>
              <a:rPr lang="en-GB" sz="2400" b="1" dirty="0">
                <a:latin typeface="Open Sans ExtraBold" pitchFamily="2" charset="0"/>
                <a:ea typeface="Open Sans ExtraBold" pitchFamily="2" charset="0"/>
                <a:cs typeface="Open Sans ExtraBold" pitchFamily="2" charset="0"/>
              </a:rPr>
              <a:t>does not matter</a:t>
            </a:r>
          </a:p>
          <a:p>
            <a:endParaRPr lang="en-GB" sz="2400" b="1" dirty="0">
              <a:latin typeface="Open Sans ExtraBold" pitchFamily="2" charset="0"/>
              <a:ea typeface="Open Sans ExtraBold" pitchFamily="2" charset="0"/>
              <a:cs typeface="Open Sans ExtraBold" pitchFamily="2" charset="0"/>
            </a:endParaRPr>
          </a:p>
          <a:p>
            <a:r>
              <a:rPr lang="en-GB" sz="2400" dirty="0">
                <a:latin typeface="Open Sans Light" pitchFamily="2" charset="0"/>
                <a:ea typeface="Open Sans Light" pitchFamily="2" charset="0"/>
                <a:cs typeface="Open Sans Light" pitchFamily="2" charset="0"/>
              </a:rPr>
              <a:t>Lottery draw = C</a:t>
            </a:r>
            <a:r>
              <a:rPr lang="en-GB" sz="2400" baseline="-25000" dirty="0">
                <a:latin typeface="Open Sans Light" pitchFamily="2" charset="0"/>
                <a:ea typeface="Open Sans Light" pitchFamily="2" charset="0"/>
                <a:cs typeface="Open Sans Light" pitchFamily="2" charset="0"/>
              </a:rPr>
              <a:t>59,6</a:t>
            </a:r>
          </a:p>
        </p:txBody>
      </p:sp>
      <p:pic>
        <p:nvPicPr>
          <p:cNvPr id="7" name="Picture 6" descr="A row of colorful lottery balls&#10;&#10;Description automatically generated">
            <a:extLst>
              <a:ext uri="{FF2B5EF4-FFF2-40B4-BE49-F238E27FC236}">
                <a16:creationId xmlns:a16="http://schemas.microsoft.com/office/drawing/2014/main" id="{4DB14101-45A7-A288-4089-903227DF3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3588" y="3799319"/>
            <a:ext cx="4187852" cy="2355667"/>
          </a:xfrm>
          <a:prstGeom prst="rect">
            <a:avLst/>
          </a:prstGeom>
          <a:ln>
            <a:noFill/>
          </a:ln>
          <a:effectLst>
            <a:softEdge rad="112500"/>
          </a:effectLst>
        </p:spPr>
      </p:pic>
    </p:spTree>
    <p:extLst>
      <p:ext uri="{BB962C8B-B14F-4D97-AF65-F5344CB8AC3E}">
        <p14:creationId xmlns:p14="http://schemas.microsoft.com/office/powerpoint/2010/main" val="3135428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449DD-0C88-BA68-5A38-24E2815636B7}"/>
            </a:ext>
          </a:extLst>
        </p:cNvPr>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6F9917C3-5D17-4609-7D64-47ED4D00C790}"/>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541EC8C-ED16-82E3-E622-3CEBDEC46DF3}"/>
              </a:ext>
            </a:extLst>
          </p:cNvPr>
          <p:cNvSpPr/>
          <p:nvPr/>
        </p:nvSpPr>
        <p:spPr>
          <a:xfrm>
            <a:off x="3482151" y="1576193"/>
            <a:ext cx="5630852" cy="70944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4" name="Rectangle 3">
            <a:extLst>
              <a:ext uri="{FF2B5EF4-FFF2-40B4-BE49-F238E27FC236}">
                <a16:creationId xmlns:a16="http://schemas.microsoft.com/office/drawing/2014/main" id="{B77C9D01-A66E-8540-6594-6D973AF72045}"/>
              </a:ext>
            </a:extLst>
          </p:cNvPr>
          <p:cNvSpPr/>
          <p:nvPr/>
        </p:nvSpPr>
        <p:spPr>
          <a:xfrm>
            <a:off x="5546009" y="4109879"/>
            <a:ext cx="1425943" cy="45784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6" name="Rectangle 5">
            <a:extLst>
              <a:ext uri="{FF2B5EF4-FFF2-40B4-BE49-F238E27FC236}">
                <a16:creationId xmlns:a16="http://schemas.microsoft.com/office/drawing/2014/main" id="{21FED191-6082-D0B0-FB4F-D0D3FF49D2FD}"/>
              </a:ext>
            </a:extLst>
          </p:cNvPr>
          <p:cNvSpPr/>
          <p:nvPr/>
        </p:nvSpPr>
        <p:spPr>
          <a:xfrm>
            <a:off x="5546009" y="2968832"/>
            <a:ext cx="1425943" cy="45784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3" name="Rectangle 2">
            <a:extLst>
              <a:ext uri="{FF2B5EF4-FFF2-40B4-BE49-F238E27FC236}">
                <a16:creationId xmlns:a16="http://schemas.microsoft.com/office/drawing/2014/main" id="{EF0788CA-ACCE-3BCE-E757-B000A13DE796}"/>
              </a:ext>
            </a:extLst>
          </p:cNvPr>
          <p:cNvSpPr/>
          <p:nvPr/>
        </p:nvSpPr>
        <p:spPr>
          <a:xfrm>
            <a:off x="2597508" y="5184465"/>
            <a:ext cx="7322949" cy="105531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5" name="Title 4">
            <a:extLst>
              <a:ext uri="{FF2B5EF4-FFF2-40B4-BE49-F238E27FC236}">
                <a16:creationId xmlns:a16="http://schemas.microsoft.com/office/drawing/2014/main" id="{684B7BF5-F6AF-5535-7DD2-00CEA2006F35}"/>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USEFUL FORMULAE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12BEFC-AE50-440D-8019-885B1F322719}"/>
                  </a:ext>
                </a:extLst>
              </p:cNvPr>
              <p:cNvSpPr txBox="1"/>
              <p:nvPr/>
            </p:nvSpPr>
            <p:spPr>
              <a:xfrm>
                <a:off x="516465" y="1150531"/>
                <a:ext cx="11485033" cy="5227585"/>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The number of k-variations </a:t>
                </a:r>
                <a:r>
                  <a:rPr lang="en-GB" sz="2400" b="1" dirty="0">
                    <a:latin typeface="Open Sans Light" pitchFamily="2" charset="0"/>
                    <a:ea typeface="Open Sans Light" pitchFamily="2" charset="0"/>
                    <a:cs typeface="Open Sans Light" pitchFamily="2" charset="0"/>
                  </a:rPr>
                  <a:t>without</a:t>
                </a:r>
                <a:r>
                  <a:rPr lang="en-GB" sz="2400" dirty="0">
                    <a:latin typeface="Open Sans Light" pitchFamily="2" charset="0"/>
                    <a:ea typeface="Open Sans Light" pitchFamily="2" charset="0"/>
                    <a:cs typeface="Open Sans Light" pitchFamily="2" charset="0"/>
                  </a:rPr>
                  <a:t> repetition of n elements: </a:t>
                </a:r>
              </a:p>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Open Sans Light" pitchFamily="2" charset="0"/>
                              <a:cs typeface="Open Sans Light" pitchFamily="2" charset="0"/>
                            </a:rPr>
                          </m:ctrlPr>
                        </m:sSubPr>
                        <m:e>
                          <m:r>
                            <m:rPr>
                              <m:sty m:val="p"/>
                            </m:rPr>
                            <a:rPr lang="en-GB" sz="2400" b="0" i="0" smtClean="0">
                              <a:latin typeface="Cambria Math" panose="02040503050406030204" pitchFamily="18" charset="0"/>
                              <a:ea typeface="Open Sans Light" pitchFamily="2" charset="0"/>
                              <a:cs typeface="Open Sans Light" pitchFamily="2" charset="0"/>
                            </a:rPr>
                            <m:t>V</m:t>
                          </m:r>
                        </m:e>
                        <m:sub>
                          <m:r>
                            <m:rPr>
                              <m:sty m:val="p"/>
                            </m:rPr>
                            <a:rPr lang="en-GB" sz="2400" b="0" i="0" smtClean="0">
                              <a:latin typeface="Cambria Math" panose="02040503050406030204" pitchFamily="18" charset="0"/>
                              <a:ea typeface="Open Sans Light" pitchFamily="2" charset="0"/>
                              <a:cs typeface="Open Sans Light" pitchFamily="2" charset="0"/>
                            </a:rPr>
                            <m:t>n</m:t>
                          </m:r>
                          <m:r>
                            <a:rPr lang="en-GB" sz="2400" b="0" i="0" smtClean="0">
                              <a:latin typeface="Cambria Math" panose="02040503050406030204" pitchFamily="18" charset="0"/>
                              <a:ea typeface="Open Sans Light" pitchFamily="2" charset="0"/>
                              <a:cs typeface="Open Sans Light" pitchFamily="2" charset="0"/>
                            </a:rPr>
                            <m:t>,</m:t>
                          </m:r>
                          <m:r>
                            <m:rPr>
                              <m:sty m:val="p"/>
                            </m:rPr>
                            <a:rPr lang="en-GB" sz="2400" b="0" i="0" smtClean="0">
                              <a:latin typeface="Cambria Math" panose="02040503050406030204" pitchFamily="18" charset="0"/>
                              <a:ea typeface="Open Sans Light" pitchFamily="2" charset="0"/>
                              <a:cs typeface="Open Sans Light" pitchFamily="2" charset="0"/>
                            </a:rPr>
                            <m:t>k</m:t>
                          </m:r>
                        </m:sub>
                      </m:sSub>
                      <m:r>
                        <a:rPr lang="en-GB" sz="2400" b="0" i="0" smtClean="0">
                          <a:latin typeface="Cambria Math" panose="02040503050406030204" pitchFamily="18" charset="0"/>
                          <a:ea typeface="Open Sans Light" pitchFamily="2" charset="0"/>
                          <a:cs typeface="Open Sans Light" pitchFamily="2" charset="0"/>
                        </a:rPr>
                        <m:t>=</m:t>
                      </m:r>
                      <m:r>
                        <m:rPr>
                          <m:sty m:val="p"/>
                        </m:rPr>
                        <a:rPr lang="en-GB" sz="2400" b="0" i="0" smtClean="0">
                          <a:latin typeface="Cambria Math" panose="02040503050406030204" pitchFamily="18" charset="0"/>
                          <a:ea typeface="Open Sans Light" pitchFamily="2" charset="0"/>
                          <a:cs typeface="Open Sans Light" pitchFamily="2" charset="0"/>
                        </a:rPr>
                        <m:t>n</m:t>
                      </m:r>
                      <m:r>
                        <a:rPr lang="en-GB" sz="2400" b="0" i="0" smtClean="0">
                          <a:latin typeface="Cambria Math" panose="02040503050406030204" pitchFamily="18" charset="0"/>
                          <a:ea typeface="Cambria Math" panose="02040503050406030204" pitchFamily="18" charset="0"/>
                          <a:cs typeface="Open Sans Light" pitchFamily="2" charset="0"/>
                        </a:rPr>
                        <m:t>⋅</m:t>
                      </m:r>
                      <m:d>
                        <m:dPr>
                          <m:ctrlPr>
                            <a:rPr lang="en-GB" sz="2400" b="0" i="1" smtClean="0">
                              <a:latin typeface="Cambria Math" panose="02040503050406030204" pitchFamily="18" charset="0"/>
                              <a:ea typeface="Cambria Math" panose="02040503050406030204" pitchFamily="18" charset="0"/>
                              <a:cs typeface="Open Sans Light" pitchFamily="2" charset="0"/>
                            </a:rPr>
                          </m:ctrlPr>
                        </m:dPr>
                        <m:e>
                          <m:r>
                            <m:rPr>
                              <m:sty m:val="p"/>
                            </m:rPr>
                            <a:rPr lang="en-GB" sz="2400" b="0" i="0" smtClean="0">
                              <a:latin typeface="Cambria Math" panose="02040503050406030204" pitchFamily="18" charset="0"/>
                              <a:ea typeface="Cambria Math" panose="02040503050406030204" pitchFamily="18" charset="0"/>
                              <a:cs typeface="Open Sans Light" pitchFamily="2" charset="0"/>
                            </a:rPr>
                            <m:t>n</m:t>
                          </m:r>
                          <m:r>
                            <a:rPr lang="en-GB" sz="2400" b="0" i="0" smtClean="0">
                              <a:latin typeface="Cambria Math" panose="02040503050406030204" pitchFamily="18" charset="0"/>
                              <a:ea typeface="Cambria Math" panose="02040503050406030204" pitchFamily="18" charset="0"/>
                              <a:cs typeface="Open Sans Light" pitchFamily="2" charset="0"/>
                            </a:rPr>
                            <m:t>−1</m:t>
                          </m:r>
                        </m:e>
                      </m:d>
                      <m:r>
                        <a:rPr lang="en-GB" sz="2400" b="0" i="0" smtClean="0">
                          <a:latin typeface="Cambria Math" panose="02040503050406030204" pitchFamily="18" charset="0"/>
                          <a:ea typeface="Cambria Math" panose="02040503050406030204" pitchFamily="18" charset="0"/>
                          <a:cs typeface="Open Sans Light" pitchFamily="2" charset="0"/>
                        </a:rPr>
                        <m:t>⋅</m:t>
                      </m:r>
                      <m:d>
                        <m:dPr>
                          <m:ctrlPr>
                            <a:rPr lang="en-GB" sz="2400" b="0" i="1" smtClean="0">
                              <a:latin typeface="Cambria Math" panose="02040503050406030204" pitchFamily="18" charset="0"/>
                              <a:ea typeface="Cambria Math" panose="02040503050406030204" pitchFamily="18" charset="0"/>
                              <a:cs typeface="Open Sans Light" pitchFamily="2" charset="0"/>
                            </a:rPr>
                          </m:ctrlPr>
                        </m:dPr>
                        <m:e>
                          <m:r>
                            <m:rPr>
                              <m:sty m:val="p"/>
                            </m:rPr>
                            <a:rPr lang="en-GB" sz="2400" b="0" i="0" smtClean="0">
                              <a:latin typeface="Cambria Math" panose="02040503050406030204" pitchFamily="18" charset="0"/>
                              <a:ea typeface="Cambria Math" panose="02040503050406030204" pitchFamily="18" charset="0"/>
                              <a:cs typeface="Open Sans Light" pitchFamily="2" charset="0"/>
                            </a:rPr>
                            <m:t>n</m:t>
                          </m:r>
                          <m:r>
                            <a:rPr lang="en-GB" sz="2400" b="0" i="0" smtClean="0">
                              <a:latin typeface="Cambria Math" panose="02040503050406030204" pitchFamily="18" charset="0"/>
                              <a:ea typeface="Cambria Math" panose="02040503050406030204" pitchFamily="18" charset="0"/>
                              <a:cs typeface="Open Sans Light" pitchFamily="2" charset="0"/>
                            </a:rPr>
                            <m:t>−2</m:t>
                          </m:r>
                        </m:e>
                      </m:d>
                      <m:r>
                        <a:rPr lang="en-GB" sz="2400" b="0" i="0" smtClean="0">
                          <a:latin typeface="Cambria Math" panose="02040503050406030204" pitchFamily="18" charset="0"/>
                          <a:ea typeface="Cambria Math" panose="02040503050406030204" pitchFamily="18" charset="0"/>
                          <a:cs typeface="Open Sans Light" pitchFamily="2" charset="0"/>
                        </a:rPr>
                        <m:t>…(</m:t>
                      </m:r>
                      <m:r>
                        <m:rPr>
                          <m:sty m:val="p"/>
                        </m:rPr>
                        <a:rPr lang="en-GB" sz="2400" b="0" i="0" smtClean="0">
                          <a:latin typeface="Cambria Math" panose="02040503050406030204" pitchFamily="18" charset="0"/>
                          <a:ea typeface="Cambria Math" panose="02040503050406030204" pitchFamily="18" charset="0"/>
                          <a:cs typeface="Open Sans Light" pitchFamily="2" charset="0"/>
                        </a:rPr>
                        <m:t>n</m:t>
                      </m:r>
                      <m:r>
                        <a:rPr lang="en-GB" sz="2400" b="0" i="0" smtClean="0">
                          <a:latin typeface="Cambria Math" panose="02040503050406030204" pitchFamily="18" charset="0"/>
                          <a:ea typeface="Cambria Math" panose="02040503050406030204" pitchFamily="18" charset="0"/>
                          <a:cs typeface="Open Sans Light" pitchFamily="2" charset="0"/>
                        </a:rPr>
                        <m:t>−</m:t>
                      </m:r>
                      <m:r>
                        <m:rPr>
                          <m:sty m:val="p"/>
                        </m:rPr>
                        <a:rPr lang="en-GB" sz="2400" b="0" i="0" smtClean="0">
                          <a:latin typeface="Cambria Math" panose="02040503050406030204" pitchFamily="18" charset="0"/>
                          <a:ea typeface="Cambria Math" panose="02040503050406030204" pitchFamily="18" charset="0"/>
                          <a:cs typeface="Open Sans Light" pitchFamily="2" charset="0"/>
                        </a:rPr>
                        <m:t>k</m:t>
                      </m:r>
                      <m:r>
                        <a:rPr lang="en-GB" sz="2400" b="0" i="0" smtClean="0">
                          <a:latin typeface="Cambria Math" panose="02040503050406030204" pitchFamily="18" charset="0"/>
                          <a:ea typeface="Cambria Math" panose="02040503050406030204" pitchFamily="18" charset="0"/>
                          <a:cs typeface="Open Sans Light" pitchFamily="2" charset="0"/>
                        </a:rPr>
                        <m:t>+1)</m:t>
                      </m:r>
                    </m:oMath>
                  </m:oMathPara>
                </a14:m>
                <a:endParaRPr lang="en-GB" sz="2400" dirty="0">
                  <a:latin typeface="Open Sans Light" pitchFamily="2" charset="0"/>
                  <a:ea typeface="Open Sans Light" pitchFamily="2" charset="0"/>
                  <a:cs typeface="Open Sans Light" pitchFamily="2" charset="0"/>
                </a:endParaRPr>
              </a:p>
              <a:p>
                <a:pPr algn="ctr"/>
                <a:r>
                  <a:rPr lang="en-GB" dirty="0">
                    <a:latin typeface="Open Sans Light" pitchFamily="2" charset="0"/>
                    <a:ea typeface="Open Sans Light" pitchFamily="2" charset="0"/>
                    <a:cs typeface="Open Sans Light" pitchFamily="2" charset="0"/>
                  </a:rPr>
                  <a:t>(note we have k factors in the above formula) </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The number of k-variations </a:t>
                </a:r>
                <a:r>
                  <a:rPr lang="en-GB" sz="2400" b="1" dirty="0">
                    <a:latin typeface="Open Sans Light" pitchFamily="2" charset="0"/>
                    <a:ea typeface="Open Sans Light" pitchFamily="2" charset="0"/>
                    <a:cs typeface="Open Sans Light" pitchFamily="2" charset="0"/>
                  </a:rPr>
                  <a:t>with</a:t>
                </a:r>
                <a:r>
                  <a:rPr lang="en-GB" sz="2400" dirty="0">
                    <a:latin typeface="Open Sans Light" pitchFamily="2" charset="0"/>
                    <a:ea typeface="Open Sans Light" pitchFamily="2" charset="0"/>
                    <a:cs typeface="Open Sans Light" pitchFamily="2" charset="0"/>
                  </a:rPr>
                  <a:t> repetition of n elements:</a:t>
                </a:r>
              </a:p>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ea typeface="Open Sans Light" pitchFamily="2" charset="0"/>
                              <a:cs typeface="Open Sans Light" pitchFamily="2" charset="0"/>
                            </a:rPr>
                          </m:ctrlPr>
                        </m:sSubPr>
                        <m:e>
                          <m:r>
                            <m:rPr>
                              <m:sty m:val="p"/>
                            </m:rPr>
                            <a:rPr lang="en-GB" sz="2400" b="0" i="0" smtClean="0">
                              <a:latin typeface="Cambria Math" panose="02040503050406030204" pitchFamily="18" charset="0"/>
                              <a:ea typeface="Open Sans Light" pitchFamily="2" charset="0"/>
                              <a:cs typeface="Open Sans Light" pitchFamily="2" charset="0"/>
                            </a:rPr>
                            <m:t>V</m:t>
                          </m:r>
                        </m:e>
                        <m:sub>
                          <m:r>
                            <m:rPr>
                              <m:sty m:val="p"/>
                            </m:rPr>
                            <a:rPr lang="en-GB" sz="2400" b="0" i="0" smtClean="0">
                              <a:latin typeface="Cambria Math" panose="02040503050406030204" pitchFamily="18" charset="0"/>
                              <a:ea typeface="Open Sans Light" pitchFamily="2" charset="0"/>
                              <a:cs typeface="Open Sans Light" pitchFamily="2" charset="0"/>
                            </a:rPr>
                            <m:t>n</m:t>
                          </m:r>
                          <m:r>
                            <a:rPr lang="en-GB" sz="2400" b="0" i="0" smtClean="0">
                              <a:latin typeface="Cambria Math" panose="02040503050406030204" pitchFamily="18" charset="0"/>
                              <a:ea typeface="Open Sans Light" pitchFamily="2" charset="0"/>
                              <a:cs typeface="Open Sans Light" pitchFamily="2" charset="0"/>
                            </a:rPr>
                            <m:t>,</m:t>
                          </m:r>
                          <m:r>
                            <m:rPr>
                              <m:sty m:val="p"/>
                            </m:rPr>
                            <a:rPr lang="en-GB" sz="2400" b="0" i="0" smtClean="0">
                              <a:latin typeface="Cambria Math" panose="02040503050406030204" pitchFamily="18" charset="0"/>
                              <a:ea typeface="Open Sans Light" pitchFamily="2" charset="0"/>
                              <a:cs typeface="Open Sans Light" pitchFamily="2" charset="0"/>
                            </a:rPr>
                            <m:t>k</m:t>
                          </m:r>
                        </m:sub>
                      </m:sSub>
                      <m:r>
                        <a:rPr lang="en-GB" sz="2400" b="0" i="0" smtClean="0">
                          <a:latin typeface="Cambria Math" panose="02040503050406030204" pitchFamily="18" charset="0"/>
                          <a:ea typeface="Open Sans Light" pitchFamily="2" charset="0"/>
                          <a:cs typeface="Open Sans Light" pitchFamily="2" charset="0"/>
                        </a:rPr>
                        <m:t>=</m:t>
                      </m:r>
                      <m:sSup>
                        <m:sSupPr>
                          <m:ctrlPr>
                            <a:rPr lang="en-GB" sz="2400" b="0" i="1" smtClean="0">
                              <a:latin typeface="Cambria Math" panose="02040503050406030204" pitchFamily="18" charset="0"/>
                              <a:ea typeface="Open Sans Light" pitchFamily="2" charset="0"/>
                              <a:cs typeface="Open Sans Light" pitchFamily="2" charset="0"/>
                            </a:rPr>
                          </m:ctrlPr>
                        </m:sSupPr>
                        <m:e>
                          <m:r>
                            <m:rPr>
                              <m:sty m:val="p"/>
                            </m:rPr>
                            <a:rPr lang="en-GB" sz="2400" b="0" i="0" smtClean="0">
                              <a:latin typeface="Cambria Math" panose="02040503050406030204" pitchFamily="18" charset="0"/>
                              <a:ea typeface="Open Sans Light" pitchFamily="2" charset="0"/>
                              <a:cs typeface="Open Sans Light" pitchFamily="2" charset="0"/>
                            </a:rPr>
                            <m:t>n</m:t>
                          </m:r>
                        </m:e>
                        <m:sup>
                          <m:r>
                            <m:rPr>
                              <m:sty m:val="p"/>
                            </m:rPr>
                            <a:rPr lang="en-GB" sz="2400" b="0" i="0" smtClean="0">
                              <a:latin typeface="Cambria Math" panose="02040503050406030204" pitchFamily="18" charset="0"/>
                              <a:ea typeface="Open Sans Light" pitchFamily="2" charset="0"/>
                              <a:cs typeface="Open Sans Light" pitchFamily="2" charset="0"/>
                            </a:rPr>
                            <m:t>k</m:t>
                          </m:r>
                        </m:sup>
                      </m:sSup>
                    </m:oMath>
                  </m:oMathPara>
                </a14:m>
                <a:endParaRPr lang="en-GB" sz="2400" dirty="0">
                  <a:latin typeface="Open Sans Light" pitchFamily="2" charset="0"/>
                  <a:ea typeface="Open Sans Light" pitchFamily="2" charset="0"/>
                  <a:cs typeface="Open Sans Light" pitchFamily="2" charset="0"/>
                </a:endParaRP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The number of permutations of n elements:</a:t>
                </a:r>
              </a:p>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Open Sans Light" pitchFamily="2" charset="0"/>
                              <a:cs typeface="Open Sans Light" pitchFamily="2" charset="0"/>
                            </a:rPr>
                          </m:ctrlPr>
                        </m:sSubPr>
                        <m:e>
                          <m:r>
                            <m:rPr>
                              <m:sty m:val="p"/>
                            </m:rPr>
                            <a:rPr lang="en-GB" sz="2400" b="0" i="0" smtClean="0">
                              <a:latin typeface="Cambria Math" panose="02040503050406030204" pitchFamily="18" charset="0"/>
                              <a:ea typeface="Open Sans Light" pitchFamily="2" charset="0"/>
                              <a:cs typeface="Open Sans Light" pitchFamily="2" charset="0"/>
                            </a:rPr>
                            <m:t>P</m:t>
                          </m:r>
                        </m:e>
                        <m:sub>
                          <m:r>
                            <m:rPr>
                              <m:sty m:val="p"/>
                            </m:rPr>
                            <a:rPr lang="en-GB" sz="2400" b="0" i="0" smtClean="0">
                              <a:latin typeface="Cambria Math" panose="02040503050406030204" pitchFamily="18" charset="0"/>
                              <a:ea typeface="Open Sans Light" pitchFamily="2" charset="0"/>
                              <a:cs typeface="Open Sans Light" pitchFamily="2" charset="0"/>
                            </a:rPr>
                            <m:t>n</m:t>
                          </m:r>
                        </m:sub>
                      </m:sSub>
                      <m:r>
                        <a:rPr lang="en-GB" sz="2400" b="0" i="0" smtClean="0">
                          <a:latin typeface="Cambria Math" panose="02040503050406030204" pitchFamily="18" charset="0"/>
                          <a:ea typeface="Open Sans Light" pitchFamily="2" charset="0"/>
                          <a:cs typeface="Open Sans Light" pitchFamily="2" charset="0"/>
                        </a:rPr>
                        <m:t>=</m:t>
                      </m:r>
                      <m:r>
                        <m:rPr>
                          <m:sty m:val="p"/>
                        </m:rPr>
                        <a:rPr lang="en-GB" sz="2400" b="0" i="0" smtClean="0">
                          <a:latin typeface="Cambria Math" panose="02040503050406030204" pitchFamily="18" charset="0"/>
                          <a:ea typeface="Open Sans Light" pitchFamily="2" charset="0"/>
                          <a:cs typeface="Open Sans Light" pitchFamily="2" charset="0"/>
                        </a:rPr>
                        <m:t>n</m:t>
                      </m:r>
                      <m:r>
                        <a:rPr lang="en-GB" sz="2400" b="0" i="0" smtClean="0">
                          <a:latin typeface="Cambria Math" panose="02040503050406030204" pitchFamily="18" charset="0"/>
                          <a:ea typeface="Open Sans Light" pitchFamily="2" charset="0"/>
                          <a:cs typeface="Open Sans Light" pitchFamily="2" charset="0"/>
                        </a:rPr>
                        <m:t>!</m:t>
                      </m:r>
                    </m:oMath>
                  </m:oMathPara>
                </a14:m>
                <a:endParaRPr lang="en-GB" sz="2400" dirty="0">
                  <a:latin typeface="Open Sans Light" pitchFamily="2" charset="0"/>
                  <a:ea typeface="Open Sans Light" pitchFamily="2" charset="0"/>
                  <a:cs typeface="Open Sans Light" pitchFamily="2" charset="0"/>
                </a:endParaRP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The number of k-combinations of n elements is</a:t>
                </a:r>
              </a:p>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Open Sans Light" pitchFamily="2" charset="0"/>
                              <a:cs typeface="Open Sans Light" pitchFamily="2" charset="0"/>
                            </a:rPr>
                          </m:ctrlPr>
                        </m:sSubPr>
                        <m:e>
                          <m:r>
                            <m:rPr>
                              <m:sty m:val="p"/>
                            </m:rPr>
                            <a:rPr lang="en-GB" sz="2400" b="0" i="0" smtClean="0">
                              <a:latin typeface="Cambria Math" panose="02040503050406030204" pitchFamily="18" charset="0"/>
                              <a:ea typeface="Open Sans Light" pitchFamily="2" charset="0"/>
                              <a:cs typeface="Open Sans Light" pitchFamily="2" charset="0"/>
                            </a:rPr>
                            <m:t>C</m:t>
                          </m:r>
                        </m:e>
                        <m:sub>
                          <m:r>
                            <m:rPr>
                              <m:sty m:val="p"/>
                            </m:rPr>
                            <a:rPr lang="en-GB" sz="2400" b="0" i="0" smtClean="0">
                              <a:latin typeface="Cambria Math" panose="02040503050406030204" pitchFamily="18" charset="0"/>
                              <a:ea typeface="Open Sans Light" pitchFamily="2" charset="0"/>
                              <a:cs typeface="Open Sans Light" pitchFamily="2" charset="0"/>
                            </a:rPr>
                            <m:t>n</m:t>
                          </m:r>
                          <m:r>
                            <a:rPr lang="en-GB" sz="2400" b="0" i="0" smtClean="0">
                              <a:latin typeface="Cambria Math" panose="02040503050406030204" pitchFamily="18" charset="0"/>
                              <a:ea typeface="Open Sans Light" pitchFamily="2" charset="0"/>
                              <a:cs typeface="Open Sans Light" pitchFamily="2" charset="0"/>
                            </a:rPr>
                            <m:t>,</m:t>
                          </m:r>
                          <m:r>
                            <m:rPr>
                              <m:sty m:val="p"/>
                            </m:rPr>
                            <a:rPr lang="en-GB" sz="2400" b="0" i="0" smtClean="0">
                              <a:latin typeface="Cambria Math" panose="02040503050406030204" pitchFamily="18" charset="0"/>
                              <a:ea typeface="Open Sans Light" pitchFamily="2" charset="0"/>
                              <a:cs typeface="Open Sans Light" pitchFamily="2" charset="0"/>
                            </a:rPr>
                            <m:t>k</m:t>
                          </m:r>
                        </m:sub>
                      </m:sSub>
                      <m:r>
                        <a:rPr lang="en-GB" sz="2400" b="0" i="0" smtClean="0">
                          <a:latin typeface="Cambria Math" panose="02040503050406030204" pitchFamily="18" charset="0"/>
                          <a:ea typeface="Open Sans Light" pitchFamily="2" charset="0"/>
                          <a:cs typeface="Open Sans Light" pitchFamily="2" charset="0"/>
                        </a:rPr>
                        <m:t>= </m:t>
                      </m:r>
                      <m:d>
                        <m:dPr>
                          <m:ctrlPr>
                            <a:rPr lang="en-GB" sz="2400" b="0" i="1" smtClean="0">
                              <a:latin typeface="Cambria Math" panose="02040503050406030204" pitchFamily="18" charset="0"/>
                              <a:ea typeface="Open Sans Light" pitchFamily="2" charset="0"/>
                              <a:cs typeface="Open Sans Light" pitchFamily="2" charset="0"/>
                            </a:rPr>
                          </m:ctrlPr>
                        </m:dPr>
                        <m:e>
                          <m:f>
                            <m:fPr>
                              <m:type m:val="noBar"/>
                              <m:ctrlPr>
                                <a:rPr lang="en-GB" sz="2400" b="0" i="1" smtClean="0">
                                  <a:latin typeface="Cambria Math" panose="02040503050406030204" pitchFamily="18" charset="0"/>
                                  <a:ea typeface="Open Sans Light" pitchFamily="2" charset="0"/>
                                  <a:cs typeface="Open Sans Light" pitchFamily="2" charset="0"/>
                                </a:rPr>
                              </m:ctrlPr>
                            </m:fPr>
                            <m:num>
                              <m:r>
                                <m:rPr>
                                  <m:sty m:val="p"/>
                                </m:rPr>
                                <a:rPr lang="en-GB" sz="2400" b="0" i="0" smtClean="0">
                                  <a:latin typeface="Cambria Math" panose="02040503050406030204" pitchFamily="18" charset="0"/>
                                  <a:ea typeface="Open Sans Light" pitchFamily="2" charset="0"/>
                                  <a:cs typeface="Open Sans Light" pitchFamily="2" charset="0"/>
                                </a:rPr>
                                <m:t>n</m:t>
                              </m:r>
                            </m:num>
                            <m:den>
                              <m:r>
                                <m:rPr>
                                  <m:sty m:val="p"/>
                                </m:rPr>
                                <a:rPr lang="en-GB" sz="2400" b="0" i="0" smtClean="0">
                                  <a:latin typeface="Cambria Math" panose="02040503050406030204" pitchFamily="18" charset="0"/>
                                  <a:ea typeface="Open Sans Light" pitchFamily="2" charset="0"/>
                                  <a:cs typeface="Open Sans Light" pitchFamily="2" charset="0"/>
                                </a:rPr>
                                <m:t>k</m:t>
                              </m:r>
                            </m:den>
                          </m:f>
                        </m:e>
                      </m:d>
                      <m:r>
                        <a:rPr lang="en-GB" sz="2400" b="0" i="0" smtClean="0">
                          <a:latin typeface="Cambria Math" panose="02040503050406030204" pitchFamily="18" charset="0"/>
                          <a:ea typeface="Open Sans Light" pitchFamily="2" charset="0"/>
                          <a:cs typeface="Open Sans Light" pitchFamily="2" charset="0"/>
                        </a:rPr>
                        <m:t>=</m:t>
                      </m:r>
                      <m:f>
                        <m:fPr>
                          <m:ctrlPr>
                            <a:rPr lang="en-GB" sz="2400" b="0" i="1" smtClean="0">
                              <a:latin typeface="Cambria Math" panose="02040503050406030204" pitchFamily="18" charset="0"/>
                              <a:ea typeface="Open Sans Light" pitchFamily="2" charset="0"/>
                              <a:cs typeface="Open Sans Light" pitchFamily="2" charset="0"/>
                            </a:rPr>
                          </m:ctrlPr>
                        </m:fPr>
                        <m:num>
                          <m:r>
                            <m:rPr>
                              <m:sty m:val="p"/>
                            </m:rPr>
                            <a:rPr lang="en-GB" sz="2400" b="0" i="0" smtClean="0">
                              <a:latin typeface="Cambria Math" panose="02040503050406030204" pitchFamily="18" charset="0"/>
                              <a:ea typeface="Open Sans Light" pitchFamily="2" charset="0"/>
                              <a:cs typeface="Open Sans Light" pitchFamily="2" charset="0"/>
                            </a:rPr>
                            <m:t>n</m:t>
                          </m:r>
                          <m:r>
                            <a:rPr lang="en-GB" sz="2400" b="0" i="0" smtClean="0">
                              <a:latin typeface="Cambria Math" panose="02040503050406030204" pitchFamily="18" charset="0"/>
                              <a:ea typeface="Open Sans Light" pitchFamily="2" charset="0"/>
                              <a:cs typeface="Open Sans Light" pitchFamily="2" charset="0"/>
                            </a:rPr>
                            <m:t>!</m:t>
                          </m:r>
                        </m:num>
                        <m:den>
                          <m:r>
                            <m:rPr>
                              <m:sty m:val="p"/>
                            </m:rPr>
                            <a:rPr lang="en-GB" sz="2400" b="0" i="0" smtClean="0">
                              <a:latin typeface="Cambria Math" panose="02040503050406030204" pitchFamily="18" charset="0"/>
                              <a:ea typeface="Open Sans Light" pitchFamily="2" charset="0"/>
                              <a:cs typeface="Open Sans Light" pitchFamily="2" charset="0"/>
                            </a:rPr>
                            <m:t>k</m:t>
                          </m:r>
                          <m:r>
                            <a:rPr lang="en-GB" sz="2400" b="0" i="0" smtClean="0">
                              <a:latin typeface="Cambria Math" panose="02040503050406030204" pitchFamily="18" charset="0"/>
                              <a:ea typeface="Open Sans Light" pitchFamily="2" charset="0"/>
                              <a:cs typeface="Open Sans Light" pitchFamily="2" charset="0"/>
                            </a:rPr>
                            <m:t>!⋅</m:t>
                          </m:r>
                          <m:d>
                            <m:dPr>
                              <m:ctrlPr>
                                <a:rPr lang="en-GB" sz="2400" b="0" i="1" smtClean="0">
                                  <a:latin typeface="Cambria Math" panose="02040503050406030204" pitchFamily="18" charset="0"/>
                                  <a:ea typeface="Cambria Math" panose="02040503050406030204" pitchFamily="18" charset="0"/>
                                  <a:cs typeface="Open Sans Light" pitchFamily="2" charset="0"/>
                                </a:rPr>
                              </m:ctrlPr>
                            </m:dPr>
                            <m:e>
                              <m:r>
                                <m:rPr>
                                  <m:sty m:val="p"/>
                                </m:rPr>
                                <a:rPr lang="en-GB" sz="2400" b="0" i="0" smtClean="0">
                                  <a:latin typeface="Cambria Math" panose="02040503050406030204" pitchFamily="18" charset="0"/>
                                  <a:ea typeface="Cambria Math" panose="02040503050406030204" pitchFamily="18" charset="0"/>
                                  <a:cs typeface="Open Sans Light" pitchFamily="2" charset="0"/>
                                </a:rPr>
                                <m:t>n</m:t>
                              </m:r>
                              <m:r>
                                <a:rPr lang="en-GB" sz="2400" b="0" i="0" smtClean="0">
                                  <a:latin typeface="Cambria Math" panose="02040503050406030204" pitchFamily="18" charset="0"/>
                                  <a:ea typeface="Cambria Math" panose="02040503050406030204" pitchFamily="18" charset="0"/>
                                  <a:cs typeface="Open Sans Light" pitchFamily="2" charset="0"/>
                                </a:rPr>
                                <m:t>−</m:t>
                              </m:r>
                              <m:r>
                                <m:rPr>
                                  <m:sty m:val="p"/>
                                </m:rPr>
                                <a:rPr lang="en-GB" sz="2400" b="0" i="0" smtClean="0">
                                  <a:latin typeface="Cambria Math" panose="02040503050406030204" pitchFamily="18" charset="0"/>
                                  <a:ea typeface="Cambria Math" panose="02040503050406030204" pitchFamily="18" charset="0"/>
                                  <a:cs typeface="Open Sans Light" pitchFamily="2" charset="0"/>
                                </a:rPr>
                                <m:t>k</m:t>
                              </m:r>
                            </m:e>
                          </m:d>
                          <m:r>
                            <a:rPr lang="en-GB" sz="2400" b="0" i="0" smtClean="0">
                              <a:latin typeface="Cambria Math" panose="02040503050406030204" pitchFamily="18" charset="0"/>
                              <a:ea typeface="Cambria Math" panose="02040503050406030204" pitchFamily="18" charset="0"/>
                              <a:cs typeface="Open Sans Light" pitchFamily="2" charset="0"/>
                            </a:rPr>
                            <m:t>!</m:t>
                          </m:r>
                        </m:den>
                      </m:f>
                      <m:r>
                        <a:rPr lang="en-GB" sz="2400" b="0" i="0" smtClean="0">
                          <a:latin typeface="Cambria Math" panose="02040503050406030204" pitchFamily="18" charset="0"/>
                          <a:ea typeface="Open Sans Light" pitchFamily="2" charset="0"/>
                          <a:cs typeface="Open Sans Light" pitchFamily="2" charset="0"/>
                        </a:rPr>
                        <m:t>=</m:t>
                      </m:r>
                      <m:f>
                        <m:fPr>
                          <m:ctrlPr>
                            <a:rPr lang="en-GB" sz="2400" b="0" i="1" smtClean="0">
                              <a:latin typeface="Cambria Math" panose="02040503050406030204" pitchFamily="18" charset="0"/>
                              <a:ea typeface="Open Sans Light" pitchFamily="2" charset="0"/>
                              <a:cs typeface="Open Sans Light" pitchFamily="2" charset="0"/>
                            </a:rPr>
                          </m:ctrlPr>
                        </m:fPr>
                        <m:num>
                          <m:r>
                            <m:rPr>
                              <m:sty m:val="p"/>
                            </m:rPr>
                            <a:rPr lang="en-GB" sz="2400" b="0" i="0" smtClean="0">
                              <a:latin typeface="Cambria Math" panose="02040503050406030204" pitchFamily="18" charset="0"/>
                              <a:ea typeface="Open Sans Light" pitchFamily="2" charset="0"/>
                              <a:cs typeface="Open Sans Light" pitchFamily="2" charset="0"/>
                            </a:rPr>
                            <m:t>n</m:t>
                          </m:r>
                          <m:r>
                            <a:rPr lang="en-GB" sz="2400" b="0" i="0" smtClean="0">
                              <a:latin typeface="Cambria Math" panose="02040503050406030204" pitchFamily="18" charset="0"/>
                              <a:ea typeface="Cambria Math" panose="02040503050406030204" pitchFamily="18" charset="0"/>
                              <a:cs typeface="Open Sans Light" pitchFamily="2" charset="0"/>
                            </a:rPr>
                            <m:t>⋅</m:t>
                          </m:r>
                          <m:d>
                            <m:dPr>
                              <m:ctrlPr>
                                <a:rPr lang="en-GB" sz="2400" b="0" i="1" smtClean="0">
                                  <a:latin typeface="Cambria Math" panose="02040503050406030204" pitchFamily="18" charset="0"/>
                                  <a:ea typeface="Cambria Math" panose="02040503050406030204" pitchFamily="18" charset="0"/>
                                  <a:cs typeface="Open Sans Light" pitchFamily="2" charset="0"/>
                                </a:rPr>
                              </m:ctrlPr>
                            </m:dPr>
                            <m:e>
                              <m:r>
                                <m:rPr>
                                  <m:sty m:val="p"/>
                                </m:rPr>
                                <a:rPr lang="en-GB" sz="2400" b="0" i="0" smtClean="0">
                                  <a:latin typeface="Cambria Math" panose="02040503050406030204" pitchFamily="18" charset="0"/>
                                  <a:ea typeface="Cambria Math" panose="02040503050406030204" pitchFamily="18" charset="0"/>
                                  <a:cs typeface="Open Sans Light" pitchFamily="2" charset="0"/>
                                </a:rPr>
                                <m:t>n</m:t>
                              </m:r>
                              <m:r>
                                <a:rPr lang="en-GB" sz="2400" b="0" i="0" smtClean="0">
                                  <a:latin typeface="Cambria Math" panose="02040503050406030204" pitchFamily="18" charset="0"/>
                                  <a:ea typeface="Cambria Math" panose="02040503050406030204" pitchFamily="18" charset="0"/>
                                  <a:cs typeface="Open Sans Light" pitchFamily="2" charset="0"/>
                                </a:rPr>
                                <m:t>−1</m:t>
                              </m:r>
                            </m:e>
                          </m:d>
                          <m:r>
                            <a:rPr lang="en-GB" sz="2400" b="0" i="0" smtClean="0">
                              <a:latin typeface="Cambria Math" panose="02040503050406030204" pitchFamily="18" charset="0"/>
                              <a:ea typeface="Cambria Math" panose="02040503050406030204" pitchFamily="18" charset="0"/>
                              <a:cs typeface="Open Sans Light" pitchFamily="2" charset="0"/>
                            </a:rPr>
                            <m:t>…(</m:t>
                          </m:r>
                          <m:r>
                            <m:rPr>
                              <m:sty m:val="p"/>
                            </m:rPr>
                            <a:rPr lang="en-GB" sz="2400" b="0" i="0" smtClean="0">
                              <a:latin typeface="Cambria Math" panose="02040503050406030204" pitchFamily="18" charset="0"/>
                              <a:ea typeface="Cambria Math" panose="02040503050406030204" pitchFamily="18" charset="0"/>
                              <a:cs typeface="Open Sans Light" pitchFamily="2" charset="0"/>
                            </a:rPr>
                            <m:t>n</m:t>
                          </m:r>
                          <m:r>
                            <a:rPr lang="en-GB" sz="2400" b="0" i="0" smtClean="0">
                              <a:latin typeface="Cambria Math" panose="02040503050406030204" pitchFamily="18" charset="0"/>
                              <a:ea typeface="Cambria Math" panose="02040503050406030204" pitchFamily="18" charset="0"/>
                              <a:cs typeface="Open Sans Light" pitchFamily="2" charset="0"/>
                            </a:rPr>
                            <m:t>−</m:t>
                          </m:r>
                          <m:d>
                            <m:dPr>
                              <m:ctrlPr>
                                <a:rPr lang="en-GB" sz="2400" b="0" i="1" smtClean="0">
                                  <a:latin typeface="Cambria Math" panose="02040503050406030204" pitchFamily="18" charset="0"/>
                                  <a:ea typeface="Cambria Math" panose="02040503050406030204" pitchFamily="18" charset="0"/>
                                  <a:cs typeface="Open Sans Light" pitchFamily="2" charset="0"/>
                                </a:rPr>
                              </m:ctrlPr>
                            </m:dPr>
                            <m:e>
                              <m:r>
                                <m:rPr>
                                  <m:sty m:val="p"/>
                                </m:rPr>
                                <a:rPr lang="en-GB" sz="2400" b="0" i="0" smtClean="0">
                                  <a:latin typeface="Cambria Math" panose="02040503050406030204" pitchFamily="18" charset="0"/>
                                  <a:ea typeface="Cambria Math" panose="02040503050406030204" pitchFamily="18" charset="0"/>
                                  <a:cs typeface="Open Sans Light" pitchFamily="2" charset="0"/>
                                </a:rPr>
                                <m:t>k</m:t>
                              </m:r>
                              <m:r>
                                <a:rPr lang="en-GB" sz="2400" b="0" i="0" smtClean="0">
                                  <a:latin typeface="Cambria Math" panose="02040503050406030204" pitchFamily="18" charset="0"/>
                                  <a:ea typeface="Cambria Math" panose="02040503050406030204" pitchFamily="18" charset="0"/>
                                  <a:cs typeface="Open Sans Light" pitchFamily="2" charset="0"/>
                                </a:rPr>
                                <m:t>+1</m:t>
                              </m:r>
                            </m:e>
                          </m:d>
                          <m:r>
                            <a:rPr lang="en-GB" sz="2400" b="0" i="0" smtClean="0">
                              <a:latin typeface="Cambria Math" panose="02040503050406030204" pitchFamily="18" charset="0"/>
                              <a:ea typeface="Cambria Math" panose="02040503050406030204" pitchFamily="18" charset="0"/>
                              <a:cs typeface="Open Sans Light" pitchFamily="2" charset="0"/>
                            </a:rPr>
                            <m:t>)</m:t>
                          </m:r>
                        </m:num>
                        <m:den>
                          <m:r>
                            <m:rPr>
                              <m:sty m:val="p"/>
                            </m:rPr>
                            <a:rPr lang="en-GB" sz="2400" b="0" i="0" smtClean="0">
                              <a:latin typeface="Cambria Math" panose="02040503050406030204" pitchFamily="18" charset="0"/>
                              <a:ea typeface="Open Sans Light" pitchFamily="2" charset="0"/>
                              <a:cs typeface="Open Sans Light" pitchFamily="2" charset="0"/>
                            </a:rPr>
                            <m:t>k</m:t>
                          </m:r>
                          <m:r>
                            <a:rPr lang="en-GB" sz="2400" b="0" i="0" smtClean="0">
                              <a:latin typeface="Cambria Math" panose="02040503050406030204" pitchFamily="18" charset="0"/>
                              <a:ea typeface="Open Sans Light" pitchFamily="2" charset="0"/>
                              <a:cs typeface="Open Sans Light" pitchFamily="2" charset="0"/>
                            </a:rPr>
                            <m:t>!</m:t>
                          </m:r>
                        </m:den>
                      </m:f>
                    </m:oMath>
                  </m:oMathPara>
                </a14:m>
                <a:endParaRPr lang="en-GB" sz="2400" dirty="0">
                  <a:latin typeface="Open Sans Light" pitchFamily="2" charset="0"/>
                  <a:ea typeface="Open Sans Light" pitchFamily="2" charset="0"/>
                  <a:cs typeface="Open Sans Light" pitchFamily="2" charset="0"/>
                </a:endParaRPr>
              </a:p>
              <a:p>
                <a:r>
                  <a:rPr lang="en-GB" dirty="0">
                    <a:latin typeface="Open Sans Light" pitchFamily="2" charset="0"/>
                    <a:ea typeface="Open Sans Light" pitchFamily="2" charset="0"/>
                    <a:cs typeface="Open Sans Light" pitchFamily="2" charset="0"/>
                  </a:rPr>
                  <a:t>                                       (note there are k factors in the numerator of the above fraction)</a:t>
                </a:r>
                <a:endParaRPr lang="en-US" dirty="0">
                  <a:latin typeface="Open Sans Light" pitchFamily="2" charset="0"/>
                  <a:ea typeface="Open Sans Light" pitchFamily="2" charset="0"/>
                  <a:cs typeface="Open Sans Light" pitchFamily="2" charset="0"/>
                </a:endParaRPr>
              </a:p>
            </p:txBody>
          </p:sp>
        </mc:Choice>
        <mc:Fallback xmlns="">
          <p:sp>
            <p:nvSpPr>
              <p:cNvPr id="8" name="TextBox 7">
                <a:extLst>
                  <a:ext uri="{FF2B5EF4-FFF2-40B4-BE49-F238E27FC236}">
                    <a16:creationId xmlns:a16="http://schemas.microsoft.com/office/drawing/2014/main" id="{B112BEFC-AE50-440D-8019-885B1F322719}"/>
                  </a:ext>
                </a:extLst>
              </p:cNvPr>
              <p:cNvSpPr txBox="1">
                <a:spLocks noRot="1" noChangeAspect="1" noMove="1" noResize="1" noEditPoints="1" noAdjustHandles="1" noChangeArrowheads="1" noChangeShapeType="1" noTextEdit="1"/>
              </p:cNvSpPr>
              <p:nvPr/>
            </p:nvSpPr>
            <p:spPr>
              <a:xfrm>
                <a:off x="516465" y="1150531"/>
                <a:ext cx="11485033" cy="5227585"/>
              </a:xfrm>
              <a:prstGeom prst="rect">
                <a:avLst/>
              </a:prstGeom>
              <a:blipFill>
                <a:blip r:embed="rId5"/>
                <a:stretch>
                  <a:fillRect l="-849" t="-933"/>
                </a:stretch>
              </a:blipFill>
            </p:spPr>
            <p:txBody>
              <a:bodyPr/>
              <a:lstStyle/>
              <a:p>
                <a:r>
                  <a:rPr lang="en-GB">
                    <a:noFill/>
                  </a:rPr>
                  <a:t> </a:t>
                </a:r>
              </a:p>
            </p:txBody>
          </p:sp>
        </mc:Fallback>
      </mc:AlternateContent>
    </p:spTree>
    <p:extLst>
      <p:ext uri="{BB962C8B-B14F-4D97-AF65-F5344CB8AC3E}">
        <p14:creationId xmlns:p14="http://schemas.microsoft.com/office/powerpoint/2010/main" val="2321005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CONDITIONAL PROBABILITY</a:t>
            </a:r>
          </a:p>
        </p:txBody>
      </p:sp>
      <p:sp>
        <p:nvSpPr>
          <p:cNvPr id="3" name="Rectangle 2">
            <a:extLst>
              <a:ext uri="{FF2B5EF4-FFF2-40B4-BE49-F238E27FC236}">
                <a16:creationId xmlns:a16="http://schemas.microsoft.com/office/drawing/2014/main" id="{DD844973-E68C-A44C-099C-6DEC00796D56}"/>
              </a:ext>
            </a:extLst>
          </p:cNvPr>
          <p:cNvSpPr/>
          <p:nvPr/>
        </p:nvSpPr>
        <p:spPr>
          <a:xfrm>
            <a:off x="387832" y="1462425"/>
            <a:ext cx="11521440" cy="129349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lang="en-GB" sz="2800" b="1" dirty="0">
                <a:latin typeface="Open Sans Light" pitchFamily="2" charset="0"/>
                <a:ea typeface="Open Sans Light" pitchFamily="2" charset="0"/>
                <a:cs typeface="Open Sans Light" pitchFamily="2" charset="0"/>
              </a:rPr>
              <a:t>Conditional probability of events </a:t>
            </a:r>
            <a:r>
              <a:rPr lang="en-GB" sz="2800" b="1" dirty="0">
                <a:latin typeface="Cambria Math" panose="02040503050406030204" pitchFamily="18" charset="0"/>
                <a:ea typeface="Cambria Math" panose="02040503050406030204" pitchFamily="18" charset="0"/>
                <a:cs typeface="Open Sans Light" pitchFamily="2" charset="0"/>
              </a:rPr>
              <a:t>A</a:t>
            </a:r>
            <a:r>
              <a:rPr lang="en-GB" sz="2800" b="1" dirty="0">
                <a:latin typeface="Open Sans Light" pitchFamily="2" charset="0"/>
                <a:ea typeface="Open Sans Light" pitchFamily="2" charset="0"/>
                <a:cs typeface="Open Sans Light" pitchFamily="2" charset="0"/>
              </a:rPr>
              <a:t> and </a:t>
            </a:r>
            <a:r>
              <a:rPr lang="en-GB" sz="2800" b="1" dirty="0">
                <a:latin typeface="Cambria Math" panose="02040503050406030204" pitchFamily="18" charset="0"/>
                <a:ea typeface="Cambria Math" panose="02040503050406030204" pitchFamily="18" charset="0"/>
                <a:cs typeface="Open Sans Light" pitchFamily="2" charset="0"/>
              </a:rPr>
              <a:t>B</a:t>
            </a:r>
            <a:r>
              <a:rPr lang="en-GB" sz="2800" b="1" dirty="0">
                <a:latin typeface="Open Sans Light" pitchFamily="2" charset="0"/>
                <a:ea typeface="Open Sans Light" pitchFamily="2" charset="0"/>
                <a:cs typeface="Open Sans Light" pitchFamily="2" charset="0"/>
              </a:rPr>
              <a:t>, denoted by </a:t>
            </a:r>
            <a:r>
              <a:rPr lang="en-GB" sz="2800" b="1" dirty="0">
                <a:latin typeface="Cambria Math" panose="02040503050406030204" pitchFamily="18" charset="0"/>
                <a:ea typeface="Cambria Math" panose="02040503050406030204" pitchFamily="18" charset="0"/>
                <a:cs typeface="Open Sans Light" pitchFamily="2" charset="0"/>
              </a:rPr>
              <a:t>P(B|A) </a:t>
            </a:r>
            <a:r>
              <a:rPr lang="en-GB" sz="2800" b="1" dirty="0">
                <a:latin typeface="Open Sans Light" pitchFamily="2" charset="0"/>
                <a:ea typeface="Open Sans Light" pitchFamily="2" charset="0"/>
                <a:cs typeface="Open Sans Light" pitchFamily="2" charset="0"/>
              </a:rPr>
              <a:t>is the probability that event </a:t>
            </a:r>
            <a:r>
              <a:rPr lang="en-GB" sz="2800" b="1" dirty="0">
                <a:latin typeface="Cambria Math" panose="02040503050406030204" pitchFamily="18" charset="0"/>
                <a:ea typeface="Cambria Math" panose="02040503050406030204" pitchFamily="18" charset="0"/>
                <a:cs typeface="Open Sans Light" pitchFamily="2" charset="0"/>
              </a:rPr>
              <a:t>B</a:t>
            </a:r>
            <a:r>
              <a:rPr lang="en-GB" sz="2800" b="1" dirty="0">
                <a:latin typeface="Open Sans Light" pitchFamily="2" charset="0"/>
                <a:ea typeface="Open Sans Light" pitchFamily="2" charset="0"/>
                <a:cs typeface="Open Sans Light" pitchFamily="2" charset="0"/>
              </a:rPr>
              <a:t> occurs after assuming event </a:t>
            </a:r>
            <a:r>
              <a:rPr lang="en-GB" sz="2800" b="1" dirty="0">
                <a:latin typeface="Cambria Math" panose="02040503050406030204" pitchFamily="18" charset="0"/>
                <a:ea typeface="Cambria Math" panose="02040503050406030204" pitchFamily="18" charset="0"/>
                <a:cs typeface="Open Sans Light" pitchFamily="2" charset="0"/>
              </a:rPr>
              <a:t>A</a:t>
            </a:r>
            <a:r>
              <a:rPr lang="en-GB" sz="2800" b="1" dirty="0">
                <a:latin typeface="Open Sans Light" pitchFamily="2" charset="0"/>
                <a:ea typeface="Open Sans Light" pitchFamily="2" charset="0"/>
                <a:cs typeface="Open Sans Light" pitchFamily="2" charset="0"/>
              </a:rPr>
              <a:t> occurred.</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2B93F08-C746-CE54-BBD1-99AA3DDBF24D}"/>
                  </a:ext>
                </a:extLst>
              </p:cNvPr>
              <p:cNvSpPr/>
              <p:nvPr/>
            </p:nvSpPr>
            <p:spPr>
              <a:xfrm>
                <a:off x="387832" y="3429000"/>
                <a:ext cx="11521440" cy="251871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r>
                  <a:rPr lang="en-GB" sz="2800" b="1" dirty="0">
                    <a:latin typeface="Open Sans Light" pitchFamily="2" charset="0"/>
                    <a:ea typeface="Open Sans Light" pitchFamily="2" charset="0"/>
                    <a:cs typeface="Open Sans Light" pitchFamily="2" charset="0"/>
                  </a:rPr>
                  <a:t>Given two events </a:t>
                </a:r>
                <a:r>
                  <a:rPr lang="en-GB" sz="2800" b="1" dirty="0">
                    <a:latin typeface="Cambria Math" panose="02040503050406030204" pitchFamily="18" charset="0"/>
                    <a:ea typeface="Cambria Math" panose="02040503050406030204" pitchFamily="18" charset="0"/>
                    <a:cs typeface="Open Sans Light" pitchFamily="2" charset="0"/>
                  </a:rPr>
                  <a:t>A</a:t>
                </a:r>
                <a:r>
                  <a:rPr lang="en-GB" sz="2800" b="1" dirty="0">
                    <a:latin typeface="Open Sans Light" pitchFamily="2" charset="0"/>
                    <a:ea typeface="Open Sans Light" pitchFamily="2" charset="0"/>
                    <a:cs typeface="Open Sans Light" pitchFamily="2" charset="0"/>
                  </a:rPr>
                  <a:t> and </a:t>
                </a:r>
                <a:r>
                  <a:rPr lang="en-GB" sz="2800" b="1" dirty="0">
                    <a:latin typeface="Cambria Math" panose="02040503050406030204" pitchFamily="18" charset="0"/>
                    <a:ea typeface="Cambria Math" panose="02040503050406030204" pitchFamily="18" charset="0"/>
                    <a:cs typeface="Open Sans Light" pitchFamily="2" charset="0"/>
                  </a:rPr>
                  <a:t>B</a:t>
                </a:r>
                <a:r>
                  <a:rPr lang="en-GB" sz="2800" b="1" dirty="0">
                    <a:latin typeface="Open Sans Light" pitchFamily="2" charset="0"/>
                    <a:ea typeface="Open Sans Light" pitchFamily="2" charset="0"/>
                    <a:cs typeface="Open Sans Light" pitchFamily="2" charset="0"/>
                  </a:rPr>
                  <a:t>, the probability of </a:t>
                </a:r>
                <a:r>
                  <a:rPr lang="en-GB" sz="2800" b="1" dirty="0">
                    <a:latin typeface="Cambria Math" panose="02040503050406030204" pitchFamily="18" charset="0"/>
                    <a:ea typeface="Cambria Math" panose="02040503050406030204" pitchFamily="18" charset="0"/>
                    <a:cs typeface="Open Sans Light" pitchFamily="2" charset="0"/>
                  </a:rPr>
                  <a:t>A</a:t>
                </a:r>
                <a:r>
                  <a:rPr lang="en-GB" sz="2800" b="1" dirty="0">
                    <a:latin typeface="Open Sans Light" pitchFamily="2" charset="0"/>
                    <a:ea typeface="Open Sans Light" pitchFamily="2" charset="0"/>
                    <a:cs typeface="Open Sans Light" pitchFamily="2" charset="0"/>
                  </a:rPr>
                  <a:t> occurring in the first trial and </a:t>
                </a:r>
                <a:r>
                  <a:rPr lang="en-GB" sz="2800" b="1" dirty="0">
                    <a:latin typeface="Cambria Math" panose="02040503050406030204" pitchFamily="18" charset="0"/>
                    <a:ea typeface="Cambria Math" panose="02040503050406030204" pitchFamily="18" charset="0"/>
                    <a:cs typeface="Open Sans Light" pitchFamily="2" charset="0"/>
                  </a:rPr>
                  <a:t>B</a:t>
                </a:r>
                <a:r>
                  <a:rPr lang="en-GB" sz="2800" b="1" dirty="0">
                    <a:latin typeface="Open Sans Light" pitchFamily="2" charset="0"/>
                    <a:ea typeface="Open Sans Light" pitchFamily="2" charset="0"/>
                    <a:cs typeface="Open Sans Light" pitchFamily="2" charset="0"/>
                  </a:rPr>
                  <a:t> occurring in the second trial - </a:t>
                </a:r>
                <a:r>
                  <a:rPr lang="en-GB" sz="2800" dirty="0">
                    <a:latin typeface="Cambria Math" panose="02040503050406030204" pitchFamily="18" charset="0"/>
                    <a:ea typeface="Cambria Math" panose="02040503050406030204" pitchFamily="18" charset="0"/>
                    <a:cs typeface="Open Sans Light" pitchFamily="2" charset="0"/>
                  </a:rPr>
                  <a:t>P(A and B) is</a:t>
                </a:r>
                <a:r>
                  <a:rPr lang="en-GB" sz="2800" b="1" dirty="0">
                    <a:latin typeface="Open Sans Light" pitchFamily="2" charset="0"/>
                    <a:ea typeface="Open Sans Light" pitchFamily="2" charset="0"/>
                    <a:cs typeface="Open Sans Light" pitchFamily="2" charset="0"/>
                  </a:rPr>
                  <a:t>:</a:t>
                </a:r>
              </a:p>
              <a:p>
                <a:pPr algn="ctr">
                  <a:lnSpc>
                    <a:spcPct val="150000"/>
                  </a:lnSpc>
                </a:pPr>
                <a:r>
                  <a:rPr lang="en-GB" sz="2800" b="1" dirty="0">
                    <a:latin typeface="Open Sans Light" pitchFamily="2" charset="0"/>
                    <a:ea typeface="Open Sans Light" pitchFamily="2" charset="0"/>
                    <a:cs typeface="Open Sans Light" pitchFamily="2" charset="0"/>
                  </a:rPr>
                  <a:t> </a:t>
                </a:r>
                <a:r>
                  <a:rPr lang="en-GB" sz="2800" b="1" dirty="0">
                    <a:latin typeface="Cambria Math" panose="02040503050406030204" pitchFamily="18" charset="0"/>
                    <a:ea typeface="Cambria Math" panose="02040503050406030204" pitchFamily="18" charset="0"/>
                    <a:cs typeface="Open Sans Light" pitchFamily="2" charset="0"/>
                  </a:rPr>
                  <a:t>P(A and B) = P(A) </a:t>
                </a:r>
                <a14:m>
                  <m:oMath xmlns:m="http://schemas.openxmlformats.org/officeDocument/2006/math">
                    <m:r>
                      <a:rPr lang="en-GB" sz="2800" b="1" i="1" smtClean="0">
                        <a:latin typeface="Cambria Math" panose="02040503050406030204" pitchFamily="18" charset="0"/>
                        <a:ea typeface="Cambria Math" panose="02040503050406030204" pitchFamily="18" charset="0"/>
                        <a:cs typeface="Open Sans Light" pitchFamily="2" charset="0"/>
                      </a:rPr>
                      <m:t>⋅</m:t>
                    </m:r>
                  </m:oMath>
                </a14:m>
                <a:r>
                  <a:rPr lang="en-GB" sz="2800" b="1" dirty="0">
                    <a:latin typeface="Cambria Math" panose="02040503050406030204" pitchFamily="18" charset="0"/>
                    <a:ea typeface="Cambria Math" panose="02040503050406030204" pitchFamily="18" charset="0"/>
                    <a:cs typeface="Open Sans Light" pitchFamily="2" charset="0"/>
                  </a:rPr>
                  <a:t> P(B|A)</a:t>
                </a:r>
              </a:p>
            </p:txBody>
          </p:sp>
        </mc:Choice>
        <mc:Fallback xmlns="">
          <p:sp>
            <p:nvSpPr>
              <p:cNvPr id="22" name="Rectangle 21">
                <a:extLst>
                  <a:ext uri="{FF2B5EF4-FFF2-40B4-BE49-F238E27FC236}">
                    <a16:creationId xmlns:a16="http://schemas.microsoft.com/office/drawing/2014/main" id="{62B93F08-C746-CE54-BBD1-99AA3DDBF24D}"/>
                  </a:ext>
                </a:extLst>
              </p:cNvPr>
              <p:cNvSpPr>
                <a:spLocks noRot="1" noChangeAspect="1" noMove="1" noResize="1" noEditPoints="1" noAdjustHandles="1" noChangeArrowheads="1" noChangeShapeType="1" noTextEdit="1"/>
              </p:cNvSpPr>
              <p:nvPr/>
            </p:nvSpPr>
            <p:spPr>
              <a:xfrm>
                <a:off x="387832" y="3429000"/>
                <a:ext cx="11521440" cy="2518716"/>
              </a:xfrm>
              <a:prstGeom prst="rect">
                <a:avLst/>
              </a:prstGeom>
              <a:blipFill>
                <a:blip r:embed="rId5"/>
                <a:stretch>
                  <a:fillRect/>
                </a:stretch>
              </a:blipFill>
              <a:ln>
                <a:noFill/>
              </a:ln>
            </p:spPr>
            <p:txBody>
              <a:bodyPr/>
              <a:lstStyle/>
              <a:p>
                <a:r>
                  <a:rPr lang="en-US">
                    <a:noFill/>
                  </a:rPr>
                  <a:t> </a:t>
                </a:r>
              </a:p>
            </p:txBody>
          </p:sp>
        </mc:Fallback>
      </mc:AlternateContent>
      <p:sp>
        <p:nvSpPr>
          <p:cNvPr id="23" name="Title 4">
            <a:extLst>
              <a:ext uri="{FF2B5EF4-FFF2-40B4-BE49-F238E27FC236}">
                <a16:creationId xmlns:a16="http://schemas.microsoft.com/office/drawing/2014/main" id="{19AA0F07-1C10-F1D8-6421-0FEF69412DB0}"/>
              </a:ext>
            </a:extLst>
          </p:cNvPr>
          <p:cNvSpPr txBox="1">
            <a:spLocks/>
          </p:cNvSpPr>
          <p:nvPr/>
        </p:nvSpPr>
        <p:spPr>
          <a:xfrm>
            <a:off x="463914" y="3163030"/>
            <a:ext cx="11264171" cy="1055311"/>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dirty="0">
                <a:latin typeface="Open Sans ExtraBold" pitchFamily="2" charset="0"/>
                <a:ea typeface="Open Sans ExtraBold" pitchFamily="2" charset="0"/>
                <a:cs typeface="Open Sans ExtraBold" pitchFamily="2" charset="0"/>
              </a:rPr>
              <a:t>THE MULTIPLICATION RULE</a:t>
            </a:r>
          </a:p>
        </p:txBody>
      </p:sp>
    </p:spTree>
    <p:extLst>
      <p:ext uri="{BB962C8B-B14F-4D97-AF65-F5344CB8AC3E}">
        <p14:creationId xmlns:p14="http://schemas.microsoft.com/office/powerpoint/2010/main" val="98989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BACK TO SAMPLING</a:t>
            </a:r>
          </a:p>
        </p:txBody>
      </p:sp>
      <p:sp>
        <p:nvSpPr>
          <p:cNvPr id="7" name="TextBox 6">
            <a:extLst>
              <a:ext uri="{FF2B5EF4-FFF2-40B4-BE49-F238E27FC236}">
                <a16:creationId xmlns:a16="http://schemas.microsoft.com/office/drawing/2014/main" id="{BB15EAFE-AED7-3E6C-B817-465719F31148}"/>
              </a:ext>
            </a:extLst>
          </p:cNvPr>
          <p:cNvSpPr txBox="1"/>
          <p:nvPr/>
        </p:nvSpPr>
        <p:spPr>
          <a:xfrm>
            <a:off x="516467" y="1674674"/>
            <a:ext cx="6174712" cy="2246769"/>
          </a:xfrm>
          <a:prstGeom prst="rect">
            <a:avLst/>
          </a:prstGeom>
          <a:noFill/>
        </p:spPr>
        <p:txBody>
          <a:bodyPr wrap="square">
            <a:spAutoFit/>
          </a:bodyPr>
          <a:lstStyle/>
          <a:p>
            <a:r>
              <a:rPr lang="en-GB" sz="2800" dirty="0">
                <a:latin typeface="Open Sans Light" pitchFamily="2" charset="0"/>
                <a:ea typeface="Open Sans Light" pitchFamily="2" charset="0"/>
                <a:cs typeface="Open Sans Light" pitchFamily="2" charset="0"/>
              </a:rPr>
              <a:t>Sampling with replacement: Selections are independent events</a:t>
            </a:r>
          </a:p>
          <a:p>
            <a:endParaRPr lang="en-GB" sz="2800" dirty="0">
              <a:latin typeface="Open Sans Light" pitchFamily="2" charset="0"/>
              <a:ea typeface="Open Sans Light" pitchFamily="2" charset="0"/>
              <a:cs typeface="Open Sans Light" pitchFamily="2" charset="0"/>
            </a:endParaRPr>
          </a:p>
          <a:p>
            <a:r>
              <a:rPr lang="en-GB" sz="2800" dirty="0">
                <a:latin typeface="Open Sans Light" pitchFamily="2" charset="0"/>
                <a:ea typeface="Open Sans Light" pitchFamily="2" charset="0"/>
                <a:cs typeface="Open Sans Light" pitchFamily="2" charset="0"/>
              </a:rPr>
              <a:t>Sampling without replacement: Selections are dependent events </a:t>
            </a:r>
          </a:p>
        </p:txBody>
      </p:sp>
      <p:sp>
        <p:nvSpPr>
          <p:cNvPr id="9" name="TextBox 8">
            <a:extLst>
              <a:ext uri="{FF2B5EF4-FFF2-40B4-BE49-F238E27FC236}">
                <a16:creationId xmlns:a16="http://schemas.microsoft.com/office/drawing/2014/main" id="{80E8E78A-8764-4DB6-3AE4-61C4CFAD827E}"/>
              </a:ext>
            </a:extLst>
          </p:cNvPr>
          <p:cNvSpPr txBox="1"/>
          <p:nvPr/>
        </p:nvSpPr>
        <p:spPr>
          <a:xfrm>
            <a:off x="516466" y="4484302"/>
            <a:ext cx="10737687" cy="1200329"/>
          </a:xfrm>
          <a:prstGeom prst="rect">
            <a:avLst/>
          </a:prstGeom>
          <a:noFill/>
        </p:spPr>
        <p:txBody>
          <a:bodyPr wrap="square">
            <a:spAutoFit/>
          </a:bodyPr>
          <a:lstStyle/>
          <a:p>
            <a:r>
              <a:rPr lang="en-GB" sz="2400" b="1" dirty="0">
                <a:latin typeface="Open Sans Light" pitchFamily="2" charset="0"/>
                <a:ea typeface="Open Sans Light" pitchFamily="2" charset="0"/>
                <a:cs typeface="Open Sans Light" pitchFamily="2" charset="0"/>
              </a:rPr>
              <a:t>Rule of  thumb</a:t>
            </a:r>
            <a:r>
              <a:rPr lang="en-GB" sz="2400" dirty="0">
                <a:latin typeface="Open Sans Light" pitchFamily="2" charset="0"/>
                <a:ea typeface="Open Sans Light" pitchFamily="2" charset="0"/>
                <a:cs typeface="Open Sans Light" pitchFamily="2" charset="0"/>
              </a:rPr>
              <a:t>: When population is large enough and the sample size is no more than 5% of the population, we can treat selections as independent even if we do sampling without replacement.</a:t>
            </a:r>
            <a:endParaRPr lang="en-GB" sz="2400" dirty="0"/>
          </a:p>
        </p:txBody>
      </p:sp>
      <p:pic>
        <p:nvPicPr>
          <p:cNvPr id="11" name="Picture 10" descr="A box of chocolates&#10;&#10;Description automatically generated">
            <a:extLst>
              <a:ext uri="{FF2B5EF4-FFF2-40B4-BE49-F238E27FC236}">
                <a16:creationId xmlns:a16="http://schemas.microsoft.com/office/drawing/2014/main" id="{4FBCE0A3-999F-EDA7-A8E8-9DD22B4012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159" y="472272"/>
            <a:ext cx="4152804" cy="3826512"/>
          </a:xfrm>
          <a:prstGeom prst="rect">
            <a:avLst/>
          </a:prstGeom>
          <a:ln>
            <a:noFill/>
          </a:ln>
          <a:effectLst>
            <a:softEdge rad="112500"/>
          </a:effectLst>
        </p:spPr>
      </p:pic>
    </p:spTree>
    <p:extLst>
      <p:ext uri="{BB962C8B-B14F-4D97-AF65-F5344CB8AC3E}">
        <p14:creationId xmlns:p14="http://schemas.microsoft.com/office/powerpoint/2010/main" val="2065028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EXAMPLE COMPLICATIONS</a:t>
            </a:r>
          </a:p>
        </p:txBody>
      </p:sp>
      <p:pic>
        <p:nvPicPr>
          <p:cNvPr id="30" name="Picture 29" descr="A blue ball with black background&#10;&#10;Description automatically generated">
            <a:extLst>
              <a:ext uri="{FF2B5EF4-FFF2-40B4-BE49-F238E27FC236}">
                <a16:creationId xmlns:a16="http://schemas.microsoft.com/office/drawing/2014/main" id="{B30DD2EC-48E4-08E1-5697-909346CBD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667" y="2014595"/>
            <a:ext cx="518470" cy="523220"/>
          </a:xfrm>
          <a:prstGeom prst="rect">
            <a:avLst/>
          </a:prstGeom>
        </p:spPr>
      </p:pic>
      <p:pic>
        <p:nvPicPr>
          <p:cNvPr id="32" name="Picture 31" descr="A red ball on a black background&#10;&#10;Description automatically generated">
            <a:extLst>
              <a:ext uri="{FF2B5EF4-FFF2-40B4-BE49-F238E27FC236}">
                <a16:creationId xmlns:a16="http://schemas.microsoft.com/office/drawing/2014/main" id="{DC0F6BE2-6096-B763-7007-1CF23AE64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7150" y="2001859"/>
            <a:ext cx="621966" cy="621966"/>
          </a:xfrm>
          <a:prstGeom prst="rect">
            <a:avLst/>
          </a:prstGeom>
        </p:spPr>
      </p:pic>
      <p:pic>
        <p:nvPicPr>
          <p:cNvPr id="33" name="Picture 32" descr="A blue ball with black background&#10;&#10;Description automatically generated">
            <a:extLst>
              <a:ext uri="{FF2B5EF4-FFF2-40B4-BE49-F238E27FC236}">
                <a16:creationId xmlns:a16="http://schemas.microsoft.com/office/drawing/2014/main" id="{66696F15-F80B-51EF-D0D6-95D44590B4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1214" y="2432973"/>
            <a:ext cx="518470" cy="523220"/>
          </a:xfrm>
          <a:prstGeom prst="rect">
            <a:avLst/>
          </a:prstGeom>
        </p:spPr>
      </p:pic>
      <p:pic>
        <p:nvPicPr>
          <p:cNvPr id="34" name="Picture 33" descr="A blue ball with black background&#10;&#10;Description automatically generated">
            <a:extLst>
              <a:ext uri="{FF2B5EF4-FFF2-40B4-BE49-F238E27FC236}">
                <a16:creationId xmlns:a16="http://schemas.microsoft.com/office/drawing/2014/main" id="{5DF6FC1F-871C-E5D9-9167-DB5009BFB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4633" y="2588246"/>
            <a:ext cx="518470" cy="523220"/>
          </a:xfrm>
          <a:prstGeom prst="rect">
            <a:avLst/>
          </a:prstGeom>
        </p:spPr>
      </p:pic>
      <p:pic>
        <p:nvPicPr>
          <p:cNvPr id="35" name="Picture 34" descr="A blue ball with black background&#10;&#10;Description automatically generated">
            <a:extLst>
              <a:ext uri="{FF2B5EF4-FFF2-40B4-BE49-F238E27FC236}">
                <a16:creationId xmlns:a16="http://schemas.microsoft.com/office/drawing/2014/main" id="{3DEF4C14-4731-55E2-7666-056909139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6522" y="1814633"/>
            <a:ext cx="518470" cy="523220"/>
          </a:xfrm>
          <a:prstGeom prst="rect">
            <a:avLst/>
          </a:prstGeom>
        </p:spPr>
      </p:pic>
      <p:pic>
        <p:nvPicPr>
          <p:cNvPr id="36" name="Picture 35" descr="A blue ball with black background&#10;&#10;Description automatically generated">
            <a:extLst>
              <a:ext uri="{FF2B5EF4-FFF2-40B4-BE49-F238E27FC236}">
                <a16:creationId xmlns:a16="http://schemas.microsoft.com/office/drawing/2014/main" id="{916C586A-51BE-A7B9-DD98-22290A61DA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5856" y="1430214"/>
            <a:ext cx="518470" cy="523220"/>
          </a:xfrm>
          <a:prstGeom prst="rect">
            <a:avLst/>
          </a:prstGeom>
        </p:spPr>
      </p:pic>
      <p:pic>
        <p:nvPicPr>
          <p:cNvPr id="37" name="Picture 36" descr="A red ball on a black background&#10;&#10;Description automatically generated">
            <a:extLst>
              <a:ext uri="{FF2B5EF4-FFF2-40B4-BE49-F238E27FC236}">
                <a16:creationId xmlns:a16="http://schemas.microsoft.com/office/drawing/2014/main" id="{20EEC72D-B0E1-CD57-EDDB-4C1DBBAA21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0762" y="1511873"/>
            <a:ext cx="621966" cy="621966"/>
          </a:xfrm>
          <a:prstGeom prst="rect">
            <a:avLst/>
          </a:prstGeom>
        </p:spPr>
      </p:pic>
      <p:pic>
        <p:nvPicPr>
          <p:cNvPr id="38" name="Picture 37" descr="A red ball on a black background&#10;&#10;Description automatically generated">
            <a:extLst>
              <a:ext uri="{FF2B5EF4-FFF2-40B4-BE49-F238E27FC236}">
                <a16:creationId xmlns:a16="http://schemas.microsoft.com/office/drawing/2014/main" id="{13489854-9951-107B-7C3C-BDA3D56BA9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4075" y="2045378"/>
            <a:ext cx="621966" cy="621966"/>
          </a:xfrm>
          <a:prstGeom prst="rect">
            <a:avLst/>
          </a:prstGeom>
        </p:spPr>
      </p:pic>
      <p:pic>
        <p:nvPicPr>
          <p:cNvPr id="39" name="Picture 38" descr="A red ball on a black background&#10;&#10;Description automatically generated">
            <a:extLst>
              <a:ext uri="{FF2B5EF4-FFF2-40B4-BE49-F238E27FC236}">
                <a16:creationId xmlns:a16="http://schemas.microsoft.com/office/drawing/2014/main" id="{6D048D4E-94C6-242F-3CBE-8C12CA1BF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4163" y="2477834"/>
            <a:ext cx="621966" cy="621966"/>
          </a:xfrm>
          <a:prstGeom prst="rect">
            <a:avLst/>
          </a:prstGeom>
        </p:spPr>
      </p:pic>
      <p:pic>
        <p:nvPicPr>
          <p:cNvPr id="40" name="Picture 39" descr="A red ball on a black background&#10;&#10;Description automatically generated">
            <a:extLst>
              <a:ext uri="{FF2B5EF4-FFF2-40B4-BE49-F238E27FC236}">
                <a16:creationId xmlns:a16="http://schemas.microsoft.com/office/drawing/2014/main" id="{36E54F96-AA2F-79DB-7917-6E856DFF3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3879" y="2574060"/>
            <a:ext cx="621966" cy="621966"/>
          </a:xfrm>
          <a:prstGeom prst="rect">
            <a:avLst/>
          </a:prstGeom>
        </p:spPr>
      </p:pic>
      <p:pic>
        <p:nvPicPr>
          <p:cNvPr id="41" name="Picture 40" descr="A blue ball with black background&#10;&#10;Description automatically generated">
            <a:extLst>
              <a:ext uri="{FF2B5EF4-FFF2-40B4-BE49-F238E27FC236}">
                <a16:creationId xmlns:a16="http://schemas.microsoft.com/office/drawing/2014/main" id="{BBB6EA84-5BF8-3404-DD92-41FAADE2E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074" y="2016047"/>
            <a:ext cx="518470" cy="523220"/>
          </a:xfrm>
          <a:prstGeom prst="rect">
            <a:avLst/>
          </a:prstGeom>
        </p:spPr>
      </p:pic>
      <p:pic>
        <p:nvPicPr>
          <p:cNvPr id="42" name="Picture 41" descr="A red ball on a black background&#10;&#10;Description automatically generated">
            <a:extLst>
              <a:ext uri="{FF2B5EF4-FFF2-40B4-BE49-F238E27FC236}">
                <a16:creationId xmlns:a16="http://schemas.microsoft.com/office/drawing/2014/main" id="{D35D0D59-2331-927C-07B6-F525BE15DB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2557" y="2003311"/>
            <a:ext cx="621966" cy="621966"/>
          </a:xfrm>
          <a:prstGeom prst="rect">
            <a:avLst/>
          </a:prstGeom>
        </p:spPr>
      </p:pic>
      <p:pic>
        <p:nvPicPr>
          <p:cNvPr id="43" name="Picture 42" descr="A blue ball with black background&#10;&#10;Description automatically generated">
            <a:extLst>
              <a:ext uri="{FF2B5EF4-FFF2-40B4-BE49-F238E27FC236}">
                <a16:creationId xmlns:a16="http://schemas.microsoft.com/office/drawing/2014/main" id="{9EACBB07-3E6A-798C-2484-6DB7E8567C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6621" y="2434425"/>
            <a:ext cx="518470" cy="523220"/>
          </a:xfrm>
          <a:prstGeom prst="rect">
            <a:avLst/>
          </a:prstGeom>
        </p:spPr>
      </p:pic>
      <p:pic>
        <p:nvPicPr>
          <p:cNvPr id="44" name="Picture 43" descr="A blue ball with black background&#10;&#10;Description automatically generated">
            <a:extLst>
              <a:ext uri="{FF2B5EF4-FFF2-40B4-BE49-F238E27FC236}">
                <a16:creationId xmlns:a16="http://schemas.microsoft.com/office/drawing/2014/main" id="{5EC1B208-22C3-763B-0515-660E60E8EE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0040" y="2589698"/>
            <a:ext cx="518470" cy="523220"/>
          </a:xfrm>
          <a:prstGeom prst="rect">
            <a:avLst/>
          </a:prstGeom>
        </p:spPr>
      </p:pic>
      <p:pic>
        <p:nvPicPr>
          <p:cNvPr id="45" name="Picture 44" descr="A blue ball with black background&#10;&#10;Description automatically generated">
            <a:extLst>
              <a:ext uri="{FF2B5EF4-FFF2-40B4-BE49-F238E27FC236}">
                <a16:creationId xmlns:a16="http://schemas.microsoft.com/office/drawing/2014/main" id="{4C9B283B-AAEF-739B-941D-36BC5360EC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1929" y="1816085"/>
            <a:ext cx="518470" cy="523220"/>
          </a:xfrm>
          <a:prstGeom prst="rect">
            <a:avLst/>
          </a:prstGeom>
        </p:spPr>
      </p:pic>
      <p:pic>
        <p:nvPicPr>
          <p:cNvPr id="46" name="Picture 45" descr="A blue ball with black background&#10;&#10;Description automatically generated">
            <a:extLst>
              <a:ext uri="{FF2B5EF4-FFF2-40B4-BE49-F238E27FC236}">
                <a16:creationId xmlns:a16="http://schemas.microsoft.com/office/drawing/2014/main" id="{B373BE8E-AEDC-F4A1-49E5-CCB7E33AC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1263" y="1431666"/>
            <a:ext cx="518470" cy="523220"/>
          </a:xfrm>
          <a:prstGeom prst="rect">
            <a:avLst/>
          </a:prstGeom>
        </p:spPr>
      </p:pic>
      <p:pic>
        <p:nvPicPr>
          <p:cNvPr id="47" name="Picture 46" descr="A red ball on a black background&#10;&#10;Description automatically generated">
            <a:extLst>
              <a:ext uri="{FF2B5EF4-FFF2-40B4-BE49-F238E27FC236}">
                <a16:creationId xmlns:a16="http://schemas.microsoft.com/office/drawing/2014/main" id="{4F87ACEE-6920-A389-A476-371DDAEA79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6169" y="1513325"/>
            <a:ext cx="621966" cy="621966"/>
          </a:xfrm>
          <a:prstGeom prst="rect">
            <a:avLst/>
          </a:prstGeom>
        </p:spPr>
      </p:pic>
      <p:pic>
        <p:nvPicPr>
          <p:cNvPr id="48" name="Picture 47" descr="A red ball on a black background&#10;&#10;Description automatically generated">
            <a:extLst>
              <a:ext uri="{FF2B5EF4-FFF2-40B4-BE49-F238E27FC236}">
                <a16:creationId xmlns:a16="http://schemas.microsoft.com/office/drawing/2014/main" id="{2FC88A4C-D02B-6936-C2FA-FAE2E2F437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9482" y="2046830"/>
            <a:ext cx="621966" cy="621966"/>
          </a:xfrm>
          <a:prstGeom prst="rect">
            <a:avLst/>
          </a:prstGeom>
        </p:spPr>
      </p:pic>
      <p:pic>
        <p:nvPicPr>
          <p:cNvPr id="49" name="Picture 48" descr="A red ball on a black background&#10;&#10;Description automatically generated">
            <a:extLst>
              <a:ext uri="{FF2B5EF4-FFF2-40B4-BE49-F238E27FC236}">
                <a16:creationId xmlns:a16="http://schemas.microsoft.com/office/drawing/2014/main" id="{620EFFB3-B82D-69FC-24BD-735C7ED7D5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9570" y="2479286"/>
            <a:ext cx="621966" cy="621966"/>
          </a:xfrm>
          <a:prstGeom prst="rect">
            <a:avLst/>
          </a:prstGeom>
        </p:spPr>
      </p:pic>
      <p:pic>
        <p:nvPicPr>
          <p:cNvPr id="50" name="Picture 49" descr="A red ball on a black background&#10;&#10;Description automatically generated">
            <a:extLst>
              <a:ext uri="{FF2B5EF4-FFF2-40B4-BE49-F238E27FC236}">
                <a16:creationId xmlns:a16="http://schemas.microsoft.com/office/drawing/2014/main" id="{DCF0F882-6BCF-5043-0E11-AE692CEEB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9286" y="2575512"/>
            <a:ext cx="621966" cy="621966"/>
          </a:xfrm>
          <a:prstGeom prst="rect">
            <a:avLst/>
          </a:prstGeom>
        </p:spPr>
      </p:pic>
      <p:sp>
        <p:nvSpPr>
          <p:cNvPr id="52" name="TextBox 51">
            <a:extLst>
              <a:ext uri="{FF2B5EF4-FFF2-40B4-BE49-F238E27FC236}">
                <a16:creationId xmlns:a16="http://schemas.microsoft.com/office/drawing/2014/main" id="{D544DD8B-DFA0-B13E-C990-EF40FA424A2B}"/>
              </a:ext>
            </a:extLst>
          </p:cNvPr>
          <p:cNvSpPr txBox="1"/>
          <p:nvPr/>
        </p:nvSpPr>
        <p:spPr>
          <a:xfrm>
            <a:off x="178601" y="3300188"/>
            <a:ext cx="11834798" cy="2308324"/>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Suppose we have a bag with 10 red balls and 10 blue balls mixed. We draw two random balls from the bag. What is the probability that both balls will be red if…</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1. we draw the first ball, then return it into the bag, then draw the second ball? </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2. we draw the first ball, put it aside, and then draw the second ball?</a:t>
            </a:r>
          </a:p>
        </p:txBody>
      </p:sp>
    </p:spTree>
    <p:extLst>
      <p:ext uri="{BB962C8B-B14F-4D97-AF65-F5344CB8AC3E}">
        <p14:creationId xmlns:p14="http://schemas.microsoft.com/office/powerpoint/2010/main" val="171065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372CD00-7F55-8BAE-3564-A848E081B18D}"/>
              </a:ext>
            </a:extLst>
          </p:cNvPr>
          <p:cNvSpPr/>
          <p:nvPr/>
        </p:nvSpPr>
        <p:spPr>
          <a:xfrm>
            <a:off x="825623" y="3598193"/>
            <a:ext cx="10111279" cy="115862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EXAMPLE COMPLICATIONS</a:t>
            </a:r>
          </a:p>
        </p:txBody>
      </p:sp>
      <p:pic>
        <p:nvPicPr>
          <p:cNvPr id="30" name="Picture 29" descr="A blue ball with black background&#10;&#10;Description automatically generated">
            <a:extLst>
              <a:ext uri="{FF2B5EF4-FFF2-40B4-BE49-F238E27FC236}">
                <a16:creationId xmlns:a16="http://schemas.microsoft.com/office/drawing/2014/main" id="{B30DD2EC-48E4-08E1-5697-909346CBD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667" y="2014595"/>
            <a:ext cx="518470" cy="523220"/>
          </a:xfrm>
          <a:prstGeom prst="rect">
            <a:avLst/>
          </a:prstGeom>
        </p:spPr>
      </p:pic>
      <p:pic>
        <p:nvPicPr>
          <p:cNvPr id="32" name="Picture 31" descr="A red ball on a black background&#10;&#10;Description automatically generated">
            <a:extLst>
              <a:ext uri="{FF2B5EF4-FFF2-40B4-BE49-F238E27FC236}">
                <a16:creationId xmlns:a16="http://schemas.microsoft.com/office/drawing/2014/main" id="{DC0F6BE2-6096-B763-7007-1CF23AE64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7150" y="2001859"/>
            <a:ext cx="621966" cy="621966"/>
          </a:xfrm>
          <a:prstGeom prst="rect">
            <a:avLst/>
          </a:prstGeom>
        </p:spPr>
      </p:pic>
      <p:pic>
        <p:nvPicPr>
          <p:cNvPr id="33" name="Picture 32" descr="A blue ball with black background&#10;&#10;Description automatically generated">
            <a:extLst>
              <a:ext uri="{FF2B5EF4-FFF2-40B4-BE49-F238E27FC236}">
                <a16:creationId xmlns:a16="http://schemas.microsoft.com/office/drawing/2014/main" id="{66696F15-F80B-51EF-D0D6-95D44590B4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1214" y="2432973"/>
            <a:ext cx="518470" cy="523220"/>
          </a:xfrm>
          <a:prstGeom prst="rect">
            <a:avLst/>
          </a:prstGeom>
        </p:spPr>
      </p:pic>
      <p:pic>
        <p:nvPicPr>
          <p:cNvPr id="34" name="Picture 33" descr="A blue ball with black background&#10;&#10;Description automatically generated">
            <a:extLst>
              <a:ext uri="{FF2B5EF4-FFF2-40B4-BE49-F238E27FC236}">
                <a16:creationId xmlns:a16="http://schemas.microsoft.com/office/drawing/2014/main" id="{5DF6FC1F-871C-E5D9-9167-DB5009BFB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4633" y="2588246"/>
            <a:ext cx="518470" cy="523220"/>
          </a:xfrm>
          <a:prstGeom prst="rect">
            <a:avLst/>
          </a:prstGeom>
        </p:spPr>
      </p:pic>
      <p:pic>
        <p:nvPicPr>
          <p:cNvPr id="35" name="Picture 34" descr="A blue ball with black background&#10;&#10;Description automatically generated">
            <a:extLst>
              <a:ext uri="{FF2B5EF4-FFF2-40B4-BE49-F238E27FC236}">
                <a16:creationId xmlns:a16="http://schemas.microsoft.com/office/drawing/2014/main" id="{3DEF4C14-4731-55E2-7666-056909139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6522" y="1814633"/>
            <a:ext cx="518470" cy="523220"/>
          </a:xfrm>
          <a:prstGeom prst="rect">
            <a:avLst/>
          </a:prstGeom>
        </p:spPr>
      </p:pic>
      <p:pic>
        <p:nvPicPr>
          <p:cNvPr id="36" name="Picture 35" descr="A blue ball with black background&#10;&#10;Description automatically generated">
            <a:extLst>
              <a:ext uri="{FF2B5EF4-FFF2-40B4-BE49-F238E27FC236}">
                <a16:creationId xmlns:a16="http://schemas.microsoft.com/office/drawing/2014/main" id="{916C586A-51BE-A7B9-DD98-22290A61DA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5856" y="1430214"/>
            <a:ext cx="518470" cy="523220"/>
          </a:xfrm>
          <a:prstGeom prst="rect">
            <a:avLst/>
          </a:prstGeom>
        </p:spPr>
      </p:pic>
      <p:pic>
        <p:nvPicPr>
          <p:cNvPr id="37" name="Picture 36" descr="A red ball on a black background&#10;&#10;Description automatically generated">
            <a:extLst>
              <a:ext uri="{FF2B5EF4-FFF2-40B4-BE49-F238E27FC236}">
                <a16:creationId xmlns:a16="http://schemas.microsoft.com/office/drawing/2014/main" id="{20EEC72D-B0E1-CD57-EDDB-4C1DBBAA21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0762" y="1511873"/>
            <a:ext cx="621966" cy="621966"/>
          </a:xfrm>
          <a:prstGeom prst="rect">
            <a:avLst/>
          </a:prstGeom>
        </p:spPr>
      </p:pic>
      <p:pic>
        <p:nvPicPr>
          <p:cNvPr id="38" name="Picture 37" descr="A red ball on a black background&#10;&#10;Description automatically generated">
            <a:extLst>
              <a:ext uri="{FF2B5EF4-FFF2-40B4-BE49-F238E27FC236}">
                <a16:creationId xmlns:a16="http://schemas.microsoft.com/office/drawing/2014/main" id="{13489854-9951-107B-7C3C-BDA3D56BA9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4075" y="2045378"/>
            <a:ext cx="621966" cy="621966"/>
          </a:xfrm>
          <a:prstGeom prst="rect">
            <a:avLst/>
          </a:prstGeom>
        </p:spPr>
      </p:pic>
      <p:pic>
        <p:nvPicPr>
          <p:cNvPr id="39" name="Picture 38" descr="A red ball on a black background&#10;&#10;Description automatically generated">
            <a:extLst>
              <a:ext uri="{FF2B5EF4-FFF2-40B4-BE49-F238E27FC236}">
                <a16:creationId xmlns:a16="http://schemas.microsoft.com/office/drawing/2014/main" id="{6D048D4E-94C6-242F-3CBE-8C12CA1BF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4163" y="2477834"/>
            <a:ext cx="621966" cy="621966"/>
          </a:xfrm>
          <a:prstGeom prst="rect">
            <a:avLst/>
          </a:prstGeom>
        </p:spPr>
      </p:pic>
      <p:pic>
        <p:nvPicPr>
          <p:cNvPr id="40" name="Picture 39" descr="A red ball on a black background&#10;&#10;Description automatically generated">
            <a:extLst>
              <a:ext uri="{FF2B5EF4-FFF2-40B4-BE49-F238E27FC236}">
                <a16:creationId xmlns:a16="http://schemas.microsoft.com/office/drawing/2014/main" id="{36E54F96-AA2F-79DB-7917-6E856DFF3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3879" y="2574060"/>
            <a:ext cx="621966" cy="621966"/>
          </a:xfrm>
          <a:prstGeom prst="rect">
            <a:avLst/>
          </a:prstGeom>
        </p:spPr>
      </p:pic>
      <p:pic>
        <p:nvPicPr>
          <p:cNvPr id="41" name="Picture 40" descr="A blue ball with black background&#10;&#10;Description automatically generated">
            <a:extLst>
              <a:ext uri="{FF2B5EF4-FFF2-40B4-BE49-F238E27FC236}">
                <a16:creationId xmlns:a16="http://schemas.microsoft.com/office/drawing/2014/main" id="{BBB6EA84-5BF8-3404-DD92-41FAADE2E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074" y="2016047"/>
            <a:ext cx="518470" cy="523220"/>
          </a:xfrm>
          <a:prstGeom prst="rect">
            <a:avLst/>
          </a:prstGeom>
        </p:spPr>
      </p:pic>
      <p:pic>
        <p:nvPicPr>
          <p:cNvPr id="42" name="Picture 41" descr="A red ball on a black background&#10;&#10;Description automatically generated">
            <a:extLst>
              <a:ext uri="{FF2B5EF4-FFF2-40B4-BE49-F238E27FC236}">
                <a16:creationId xmlns:a16="http://schemas.microsoft.com/office/drawing/2014/main" id="{D35D0D59-2331-927C-07B6-F525BE15DB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2557" y="2003311"/>
            <a:ext cx="621966" cy="621966"/>
          </a:xfrm>
          <a:prstGeom prst="rect">
            <a:avLst/>
          </a:prstGeom>
        </p:spPr>
      </p:pic>
      <p:pic>
        <p:nvPicPr>
          <p:cNvPr id="43" name="Picture 42" descr="A blue ball with black background&#10;&#10;Description automatically generated">
            <a:extLst>
              <a:ext uri="{FF2B5EF4-FFF2-40B4-BE49-F238E27FC236}">
                <a16:creationId xmlns:a16="http://schemas.microsoft.com/office/drawing/2014/main" id="{9EACBB07-3E6A-798C-2484-6DB7E8567C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6621" y="2434425"/>
            <a:ext cx="518470" cy="523220"/>
          </a:xfrm>
          <a:prstGeom prst="rect">
            <a:avLst/>
          </a:prstGeom>
        </p:spPr>
      </p:pic>
      <p:pic>
        <p:nvPicPr>
          <p:cNvPr id="44" name="Picture 43" descr="A blue ball with black background&#10;&#10;Description automatically generated">
            <a:extLst>
              <a:ext uri="{FF2B5EF4-FFF2-40B4-BE49-F238E27FC236}">
                <a16:creationId xmlns:a16="http://schemas.microsoft.com/office/drawing/2014/main" id="{5EC1B208-22C3-763B-0515-660E60E8EE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0040" y="2589698"/>
            <a:ext cx="518470" cy="523220"/>
          </a:xfrm>
          <a:prstGeom prst="rect">
            <a:avLst/>
          </a:prstGeom>
        </p:spPr>
      </p:pic>
      <p:pic>
        <p:nvPicPr>
          <p:cNvPr id="45" name="Picture 44" descr="A blue ball with black background&#10;&#10;Description automatically generated">
            <a:extLst>
              <a:ext uri="{FF2B5EF4-FFF2-40B4-BE49-F238E27FC236}">
                <a16:creationId xmlns:a16="http://schemas.microsoft.com/office/drawing/2014/main" id="{4C9B283B-AAEF-739B-941D-36BC5360EC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1929" y="1816085"/>
            <a:ext cx="518470" cy="523220"/>
          </a:xfrm>
          <a:prstGeom prst="rect">
            <a:avLst/>
          </a:prstGeom>
        </p:spPr>
      </p:pic>
      <p:pic>
        <p:nvPicPr>
          <p:cNvPr id="46" name="Picture 45" descr="A blue ball with black background&#10;&#10;Description automatically generated">
            <a:extLst>
              <a:ext uri="{FF2B5EF4-FFF2-40B4-BE49-F238E27FC236}">
                <a16:creationId xmlns:a16="http://schemas.microsoft.com/office/drawing/2014/main" id="{B373BE8E-AEDC-F4A1-49E5-CCB7E33AC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1263" y="1431666"/>
            <a:ext cx="518470" cy="523220"/>
          </a:xfrm>
          <a:prstGeom prst="rect">
            <a:avLst/>
          </a:prstGeom>
        </p:spPr>
      </p:pic>
      <p:pic>
        <p:nvPicPr>
          <p:cNvPr id="47" name="Picture 46" descr="A red ball on a black background&#10;&#10;Description automatically generated">
            <a:extLst>
              <a:ext uri="{FF2B5EF4-FFF2-40B4-BE49-F238E27FC236}">
                <a16:creationId xmlns:a16="http://schemas.microsoft.com/office/drawing/2014/main" id="{4F87ACEE-6920-A389-A476-371DDAEA79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6169" y="1513325"/>
            <a:ext cx="621966" cy="621966"/>
          </a:xfrm>
          <a:prstGeom prst="rect">
            <a:avLst/>
          </a:prstGeom>
        </p:spPr>
      </p:pic>
      <p:pic>
        <p:nvPicPr>
          <p:cNvPr id="48" name="Picture 47" descr="A red ball on a black background&#10;&#10;Description automatically generated">
            <a:extLst>
              <a:ext uri="{FF2B5EF4-FFF2-40B4-BE49-F238E27FC236}">
                <a16:creationId xmlns:a16="http://schemas.microsoft.com/office/drawing/2014/main" id="{2FC88A4C-D02B-6936-C2FA-FAE2E2F437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9482" y="2046830"/>
            <a:ext cx="621966" cy="621966"/>
          </a:xfrm>
          <a:prstGeom prst="rect">
            <a:avLst/>
          </a:prstGeom>
        </p:spPr>
      </p:pic>
      <p:pic>
        <p:nvPicPr>
          <p:cNvPr id="49" name="Picture 48" descr="A red ball on a black background&#10;&#10;Description automatically generated">
            <a:extLst>
              <a:ext uri="{FF2B5EF4-FFF2-40B4-BE49-F238E27FC236}">
                <a16:creationId xmlns:a16="http://schemas.microsoft.com/office/drawing/2014/main" id="{620EFFB3-B82D-69FC-24BD-735C7ED7D5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9570" y="2479286"/>
            <a:ext cx="621966" cy="621966"/>
          </a:xfrm>
          <a:prstGeom prst="rect">
            <a:avLst/>
          </a:prstGeom>
        </p:spPr>
      </p:pic>
      <p:pic>
        <p:nvPicPr>
          <p:cNvPr id="50" name="Picture 49" descr="A red ball on a black background&#10;&#10;Description automatically generated">
            <a:extLst>
              <a:ext uri="{FF2B5EF4-FFF2-40B4-BE49-F238E27FC236}">
                <a16:creationId xmlns:a16="http://schemas.microsoft.com/office/drawing/2014/main" id="{DCF0F882-6BCF-5043-0E11-AE692CEEB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9286" y="2575512"/>
            <a:ext cx="621966" cy="621966"/>
          </a:xfrm>
          <a:prstGeom prst="rect">
            <a:avLst/>
          </a:prstGeom>
        </p:spPr>
      </p:pic>
      <p:sp>
        <p:nvSpPr>
          <p:cNvPr id="52" name="TextBox 51">
            <a:extLst>
              <a:ext uri="{FF2B5EF4-FFF2-40B4-BE49-F238E27FC236}">
                <a16:creationId xmlns:a16="http://schemas.microsoft.com/office/drawing/2014/main" id="{D544DD8B-DFA0-B13E-C990-EF40FA424A2B}"/>
              </a:ext>
            </a:extLst>
          </p:cNvPr>
          <p:cNvSpPr txBox="1"/>
          <p:nvPr/>
        </p:nvSpPr>
        <p:spPr>
          <a:xfrm>
            <a:off x="408145" y="3152619"/>
            <a:ext cx="11834798" cy="461665"/>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1. we draw the first ball, then return it into the bag, then draw the second ball?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2B5416-B664-F5C0-8EE0-BEC8BA52027B}"/>
                  </a:ext>
                </a:extLst>
              </p:cNvPr>
              <p:cNvSpPr txBox="1"/>
              <p:nvPr/>
            </p:nvSpPr>
            <p:spPr>
              <a:xfrm>
                <a:off x="898579" y="3668299"/>
                <a:ext cx="10038323" cy="986296"/>
              </a:xfrm>
              <a:prstGeom prst="rect">
                <a:avLst/>
              </a:prstGeom>
              <a:noFill/>
            </p:spPr>
            <p:txBody>
              <a:bodyPr wrap="square">
                <a:spAutoFit/>
              </a:bodyPr>
              <a:lstStyle/>
              <a:p>
                <a:r>
                  <a:rPr lang="en-GB" sz="2400" b="1" dirty="0">
                    <a:latin typeface="Open Sans ExtraBold" pitchFamily="2" charset="0"/>
                    <a:ea typeface="Open Sans ExtraBold" pitchFamily="2" charset="0"/>
                    <a:cs typeface="Open Sans ExtraBold" pitchFamily="2" charset="0"/>
                  </a:rPr>
                  <a:t>independent events</a:t>
                </a:r>
              </a:p>
              <a:p>
                <a:r>
                  <a:rPr lang="en-GB" sz="2400" dirty="0">
                    <a:latin typeface="Cambria Math" panose="02040503050406030204" pitchFamily="18" charset="0"/>
                    <a:ea typeface="Cambria Math" panose="02040503050406030204" pitchFamily="18" charset="0"/>
                  </a:rPr>
                  <a:t>P(A and B) = P(A) · P(B|A) = P(A) · P(B) = </a:t>
                </a:r>
                <a14:m>
                  <m:oMath xmlns:m="http://schemas.openxmlformats.org/officeDocument/2006/math">
                    <m:f>
                      <m:fPr>
                        <m:ctrlPr>
                          <a:rPr lang="en-GB" sz="240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10</m:t>
                        </m:r>
                      </m:num>
                      <m:den>
                        <m:r>
                          <a:rPr lang="en-GB" sz="2400" b="0" i="1" smtClean="0">
                            <a:latin typeface="Cambria Math" panose="02040503050406030204" pitchFamily="18" charset="0"/>
                            <a:ea typeface="Cambria Math" panose="02040503050406030204" pitchFamily="18" charset="0"/>
                          </a:rPr>
                          <m:t>20</m:t>
                        </m:r>
                      </m:den>
                    </m:f>
                    <m:r>
                      <a:rPr lang="en-GB" sz="2400" b="0" i="1" smtClean="0">
                        <a:latin typeface="Cambria Math" panose="02040503050406030204" pitchFamily="18" charset="0"/>
                        <a:ea typeface="Cambria Math" panose="02040503050406030204" pitchFamily="18" charset="0"/>
                      </a:rPr>
                      <m:t> ⋅ </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10</m:t>
                        </m:r>
                      </m:num>
                      <m:den>
                        <m:r>
                          <a:rPr lang="en-GB" sz="2400" b="0" i="1" smtClean="0">
                            <a:latin typeface="Cambria Math" panose="02040503050406030204" pitchFamily="18" charset="0"/>
                            <a:ea typeface="Cambria Math" panose="02040503050406030204" pitchFamily="18" charset="0"/>
                          </a:rPr>
                          <m:t>20</m:t>
                        </m:r>
                      </m:den>
                    </m:f>
                    <m:r>
                      <a:rPr lang="en-GB" sz="2400" b="0" i="1" smtClean="0">
                        <a:latin typeface="Cambria Math" panose="02040503050406030204" pitchFamily="18" charset="0"/>
                        <a:ea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m:t>
                        </m:r>
                      </m:num>
                      <m:den>
                        <m:r>
                          <a:rPr lang="en-GB" sz="2400" b="0" i="1" smtClean="0">
                            <a:latin typeface="Cambria Math" panose="02040503050406030204" pitchFamily="18" charset="0"/>
                            <a:ea typeface="Cambria Math" panose="02040503050406030204" pitchFamily="18" charset="0"/>
                          </a:rPr>
                          <m:t>2</m:t>
                        </m:r>
                      </m:den>
                    </m:f>
                    <m:r>
                      <a:rPr lang="en-GB" sz="2400" b="0" i="1" smtClean="0">
                        <a:latin typeface="Cambria Math" panose="02040503050406030204" pitchFamily="18" charset="0"/>
                        <a:ea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m:t>
                        </m:r>
                      </m:num>
                      <m:den>
                        <m:r>
                          <a:rPr lang="en-GB" sz="2400" b="0" i="1" smtClean="0">
                            <a:latin typeface="Cambria Math" panose="02040503050406030204" pitchFamily="18" charset="0"/>
                            <a:ea typeface="Cambria Math" panose="02040503050406030204" pitchFamily="18" charset="0"/>
                          </a:rPr>
                          <m:t>2</m:t>
                        </m:r>
                      </m:den>
                    </m:f>
                    <m:r>
                      <a:rPr lang="en-GB" sz="2400" b="0" i="1" smtClean="0">
                        <a:latin typeface="Cambria Math" panose="02040503050406030204" pitchFamily="18" charset="0"/>
                        <a:ea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m:t>
                        </m:r>
                      </m:num>
                      <m:den>
                        <m:r>
                          <a:rPr lang="en-GB" sz="2400" b="0" i="1" smtClean="0">
                            <a:latin typeface="Cambria Math" panose="02040503050406030204" pitchFamily="18" charset="0"/>
                            <a:ea typeface="Cambria Math" panose="02040503050406030204" pitchFamily="18" charset="0"/>
                          </a:rPr>
                          <m:t>4</m:t>
                        </m:r>
                      </m:den>
                    </m:f>
                    <m:r>
                      <a:rPr lang="en-GB" sz="2400" b="0" i="1" smtClean="0">
                        <a:latin typeface="Cambria Math" panose="02040503050406030204" pitchFamily="18" charset="0"/>
                        <a:ea typeface="Cambria Math" panose="02040503050406030204" pitchFamily="18" charset="0"/>
                      </a:rPr>
                      <m:t>=0.25</m:t>
                    </m:r>
                  </m:oMath>
                </a14:m>
                <a:r>
                  <a:rPr lang="en-GB" sz="2400" dirty="0">
                    <a:latin typeface="Cambria Math" panose="02040503050406030204" pitchFamily="18" charset="0"/>
                    <a:ea typeface="Cambria Math" panose="02040503050406030204" pitchFamily="18" charset="0"/>
                  </a:rPr>
                  <a:t>. </a:t>
                </a:r>
                <a:endParaRPr lang="en-GB" sz="2400" dirty="0">
                  <a:latin typeface="Cambria Math" panose="02040503050406030204" pitchFamily="18" charset="0"/>
                  <a:ea typeface="Cambria Math" panose="02040503050406030204" pitchFamily="18" charset="0"/>
                  <a:cs typeface="Open Sans Light" pitchFamily="2" charset="0"/>
                </a:endParaRPr>
              </a:p>
            </p:txBody>
          </p:sp>
        </mc:Choice>
        <mc:Fallback xmlns="">
          <p:sp>
            <p:nvSpPr>
              <p:cNvPr id="4" name="TextBox 3">
                <a:extLst>
                  <a:ext uri="{FF2B5EF4-FFF2-40B4-BE49-F238E27FC236}">
                    <a16:creationId xmlns:a16="http://schemas.microsoft.com/office/drawing/2014/main" id="{E92B5416-B664-F5C0-8EE0-BEC8BA52027B}"/>
                  </a:ext>
                </a:extLst>
              </p:cNvPr>
              <p:cNvSpPr txBox="1">
                <a:spLocks noRot="1" noChangeAspect="1" noMove="1" noResize="1" noEditPoints="1" noAdjustHandles="1" noChangeArrowheads="1" noChangeShapeType="1" noTextEdit="1"/>
              </p:cNvSpPr>
              <p:nvPr/>
            </p:nvSpPr>
            <p:spPr>
              <a:xfrm>
                <a:off x="898579" y="3668299"/>
                <a:ext cx="10038323" cy="986296"/>
              </a:xfrm>
              <a:prstGeom prst="rect">
                <a:avLst/>
              </a:prstGeom>
              <a:blipFill>
                <a:blip r:embed="rId7"/>
                <a:stretch>
                  <a:fillRect l="-884" t="-3797" b="-50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B1E0924-36BA-6746-3985-85B22FDA8232}"/>
              </a:ext>
            </a:extLst>
          </p:cNvPr>
          <p:cNvSpPr txBox="1"/>
          <p:nvPr/>
        </p:nvSpPr>
        <p:spPr>
          <a:xfrm>
            <a:off x="356068" y="4828174"/>
            <a:ext cx="11247943" cy="461665"/>
          </a:xfrm>
          <a:prstGeom prst="rect">
            <a:avLst/>
          </a:prstGeom>
          <a:noFill/>
        </p:spPr>
        <p:txBody>
          <a:bodyPr wrap="square">
            <a:spAutoFit/>
          </a:bodyPr>
          <a:lstStyle/>
          <a:p>
            <a:r>
              <a:rPr lang="en-GB" sz="2400" dirty="0">
                <a:latin typeface="Open Sans Light" pitchFamily="2" charset="0"/>
                <a:ea typeface="Open Sans Light" pitchFamily="2" charset="0"/>
                <a:cs typeface="Open Sans Light" pitchFamily="2" charset="0"/>
              </a:rPr>
              <a:t>2. we draw the first ball, put it aside, and then draw the second ball?</a:t>
            </a:r>
          </a:p>
        </p:txBody>
      </p:sp>
      <p:sp>
        <p:nvSpPr>
          <p:cNvPr id="9" name="Rectangle 8">
            <a:extLst>
              <a:ext uri="{FF2B5EF4-FFF2-40B4-BE49-F238E27FC236}">
                <a16:creationId xmlns:a16="http://schemas.microsoft.com/office/drawing/2014/main" id="{8DA4FB6B-37B1-0471-B7EE-FC7B4A154523}"/>
              </a:ext>
            </a:extLst>
          </p:cNvPr>
          <p:cNvSpPr/>
          <p:nvPr/>
        </p:nvSpPr>
        <p:spPr>
          <a:xfrm>
            <a:off x="752667" y="5356228"/>
            <a:ext cx="10111279" cy="115862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pPr>
            <a:endParaRPr lang="en-GB" sz="2800" b="1" dirty="0">
              <a:latin typeface="Open Sans Light" pitchFamily="2" charset="0"/>
              <a:ea typeface="Open Sans Light" pitchFamily="2" charset="0"/>
              <a:cs typeface="Open Sans Light" pitchFamily="2"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57006A-F7D1-A81A-B121-FFFF0AD319E0}"/>
                  </a:ext>
                </a:extLst>
              </p:cNvPr>
              <p:cNvSpPr txBox="1"/>
              <p:nvPr/>
            </p:nvSpPr>
            <p:spPr>
              <a:xfrm>
                <a:off x="825623" y="5426334"/>
                <a:ext cx="10038323" cy="986296"/>
              </a:xfrm>
              <a:prstGeom prst="rect">
                <a:avLst/>
              </a:prstGeom>
              <a:noFill/>
            </p:spPr>
            <p:txBody>
              <a:bodyPr wrap="square">
                <a:spAutoFit/>
              </a:bodyPr>
              <a:lstStyle/>
              <a:p>
                <a:r>
                  <a:rPr lang="en-GB" sz="2400" b="1" dirty="0">
                    <a:latin typeface="Open Sans ExtraBold" pitchFamily="2" charset="0"/>
                    <a:ea typeface="Open Sans ExtraBold" pitchFamily="2" charset="0"/>
                    <a:cs typeface="Open Sans ExtraBold" pitchFamily="2" charset="0"/>
                  </a:rPr>
                  <a:t>dependent events</a:t>
                </a:r>
              </a:p>
              <a:p>
                <a:r>
                  <a:rPr lang="en-GB" sz="2400" dirty="0">
                    <a:latin typeface="Cambria Math" panose="02040503050406030204" pitchFamily="18" charset="0"/>
                    <a:ea typeface="Cambria Math" panose="02040503050406030204" pitchFamily="18" charset="0"/>
                  </a:rPr>
                  <a:t>P(A and B) = P(A) · P(B|A) = </a:t>
                </a:r>
                <a14:m>
                  <m:oMath xmlns:m="http://schemas.openxmlformats.org/officeDocument/2006/math">
                    <m:f>
                      <m:fPr>
                        <m:ctrlPr>
                          <a:rPr lang="en-GB" sz="240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10</m:t>
                        </m:r>
                      </m:num>
                      <m:den>
                        <m:r>
                          <a:rPr lang="en-GB" sz="2400" b="0" i="1" smtClean="0">
                            <a:latin typeface="Cambria Math" panose="02040503050406030204" pitchFamily="18" charset="0"/>
                            <a:ea typeface="Cambria Math" panose="02040503050406030204" pitchFamily="18" charset="0"/>
                          </a:rPr>
                          <m:t>20</m:t>
                        </m:r>
                      </m:den>
                    </m:f>
                    <m:r>
                      <a:rPr lang="en-GB" sz="2400" b="0" i="1" smtClean="0">
                        <a:latin typeface="Cambria Math" panose="02040503050406030204" pitchFamily="18" charset="0"/>
                        <a:ea typeface="Cambria Math" panose="02040503050406030204" pitchFamily="18" charset="0"/>
                      </a:rPr>
                      <m:t> ⋅ </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9</m:t>
                        </m:r>
                      </m:num>
                      <m:den>
                        <m:r>
                          <a:rPr lang="en-GB" sz="2400" b="0" i="1" smtClean="0">
                            <a:latin typeface="Cambria Math" panose="02040503050406030204" pitchFamily="18" charset="0"/>
                            <a:ea typeface="Cambria Math" panose="02040503050406030204" pitchFamily="18" charset="0"/>
                          </a:rPr>
                          <m:t>19</m:t>
                        </m:r>
                      </m:den>
                    </m:f>
                    <m:r>
                      <a:rPr lang="en-GB" sz="2400" b="0" i="1" smtClean="0">
                        <a:latin typeface="Cambria Math" panose="02040503050406030204" pitchFamily="18" charset="0"/>
                        <a:ea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9</m:t>
                        </m:r>
                      </m:num>
                      <m:den>
                        <m:r>
                          <a:rPr lang="en-GB" sz="2400" b="0" i="1" smtClean="0">
                            <a:latin typeface="Cambria Math" panose="02040503050406030204" pitchFamily="18" charset="0"/>
                            <a:ea typeface="Cambria Math" panose="02040503050406030204" pitchFamily="18" charset="0"/>
                          </a:rPr>
                          <m:t>38</m:t>
                        </m:r>
                      </m:den>
                    </m:f>
                    <m:r>
                      <a:rPr lang="en-GB" sz="2400" b="0" i="1" smtClean="0">
                        <a:latin typeface="Cambria Math" panose="02040503050406030204" pitchFamily="18" charset="0"/>
                        <a:ea typeface="Cambria Math" panose="02040503050406030204" pitchFamily="18" charset="0"/>
                      </a:rPr>
                      <m:t> ≈0.237</m:t>
                    </m:r>
                  </m:oMath>
                </a14:m>
                <a:r>
                  <a:rPr lang="en-GB" sz="2400" dirty="0">
                    <a:latin typeface="Cambria Math" panose="02040503050406030204" pitchFamily="18" charset="0"/>
                    <a:ea typeface="Cambria Math" panose="02040503050406030204" pitchFamily="18" charset="0"/>
                  </a:rPr>
                  <a:t>. </a:t>
                </a:r>
                <a:endParaRPr lang="en-GB" sz="2400" dirty="0">
                  <a:latin typeface="Cambria Math" panose="02040503050406030204" pitchFamily="18" charset="0"/>
                  <a:ea typeface="Cambria Math" panose="02040503050406030204" pitchFamily="18" charset="0"/>
                  <a:cs typeface="Open Sans Light" pitchFamily="2" charset="0"/>
                </a:endParaRPr>
              </a:p>
            </p:txBody>
          </p:sp>
        </mc:Choice>
        <mc:Fallback xmlns="">
          <p:sp>
            <p:nvSpPr>
              <p:cNvPr id="10" name="TextBox 9">
                <a:extLst>
                  <a:ext uri="{FF2B5EF4-FFF2-40B4-BE49-F238E27FC236}">
                    <a16:creationId xmlns:a16="http://schemas.microsoft.com/office/drawing/2014/main" id="{D157006A-F7D1-A81A-B121-FFFF0AD319E0}"/>
                  </a:ext>
                </a:extLst>
              </p:cNvPr>
              <p:cNvSpPr txBox="1">
                <a:spLocks noRot="1" noChangeAspect="1" noMove="1" noResize="1" noEditPoints="1" noAdjustHandles="1" noChangeArrowheads="1" noChangeShapeType="1" noTextEdit="1"/>
              </p:cNvSpPr>
              <p:nvPr/>
            </p:nvSpPr>
            <p:spPr>
              <a:xfrm>
                <a:off x="825623" y="5426334"/>
                <a:ext cx="10038323" cy="986296"/>
              </a:xfrm>
              <a:prstGeom prst="rect">
                <a:avLst/>
              </a:prstGeom>
              <a:blipFill>
                <a:blip r:embed="rId8"/>
                <a:stretch>
                  <a:fillRect l="-884" t="-5128" b="-5128"/>
                </a:stretch>
              </a:blipFill>
            </p:spPr>
            <p:txBody>
              <a:bodyPr/>
              <a:lstStyle/>
              <a:p>
                <a:r>
                  <a:rPr lang="en-US">
                    <a:noFill/>
                  </a:rPr>
                  <a:t> </a:t>
                </a:r>
              </a:p>
            </p:txBody>
          </p:sp>
        </mc:Fallback>
      </mc:AlternateContent>
    </p:spTree>
    <p:extLst>
      <p:ext uri="{BB962C8B-B14F-4D97-AF65-F5344CB8AC3E}">
        <p14:creationId xmlns:p14="http://schemas.microsoft.com/office/powerpoint/2010/main" val="4294707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6</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COUNTING RULES</a:t>
            </a:r>
          </a:p>
        </p:txBody>
      </p:sp>
      <p:pic>
        <p:nvPicPr>
          <p:cNvPr id="16" name="Picture 15" descr="A white dice with black dots&#10;&#10;Description automatically generated">
            <a:extLst>
              <a:ext uri="{FF2B5EF4-FFF2-40B4-BE49-F238E27FC236}">
                <a16:creationId xmlns:a16="http://schemas.microsoft.com/office/drawing/2014/main" id="{58AD7A2F-8C53-D5AD-8720-331F83612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8797" y="1073048"/>
            <a:ext cx="1411606" cy="1411606"/>
          </a:xfrm>
          <a:prstGeom prst="rect">
            <a:avLst/>
          </a:prstGeom>
        </p:spPr>
      </p:pic>
      <p:pic>
        <p:nvPicPr>
          <p:cNvPr id="21" name="Picture 20" descr="A red dice with white dots&#10;&#10;Description automatically generated">
            <a:extLst>
              <a:ext uri="{FF2B5EF4-FFF2-40B4-BE49-F238E27FC236}">
                <a16:creationId xmlns:a16="http://schemas.microsoft.com/office/drawing/2014/main" id="{77264D58-8711-1F49-83D3-7B9572B0F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616" y="1297403"/>
            <a:ext cx="1218517" cy="1262036"/>
          </a:xfrm>
          <a:prstGeom prst="rect">
            <a:avLst/>
          </a:prstGeom>
        </p:spPr>
      </p:pic>
      <p:pic>
        <p:nvPicPr>
          <p:cNvPr id="22" name="Picture 21" descr="A pair of dice with black dots&#10;&#10;Description automatically generated">
            <a:extLst>
              <a:ext uri="{FF2B5EF4-FFF2-40B4-BE49-F238E27FC236}">
                <a16:creationId xmlns:a16="http://schemas.microsoft.com/office/drawing/2014/main" id="{03BF775E-4E3B-6C6D-7118-536FC29BC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2262" y="1778851"/>
            <a:ext cx="1909632" cy="1909632"/>
          </a:xfrm>
          <a:prstGeom prst="rect">
            <a:avLst/>
          </a:prstGeom>
        </p:spPr>
      </p:pic>
      <p:pic>
        <p:nvPicPr>
          <p:cNvPr id="23" name="Picture 22" descr="A red dice with white dots&#10;&#10;Description automatically generated">
            <a:extLst>
              <a:ext uri="{FF2B5EF4-FFF2-40B4-BE49-F238E27FC236}">
                <a16:creationId xmlns:a16="http://schemas.microsoft.com/office/drawing/2014/main" id="{26EB56E8-2AE4-5438-30B1-1F8322EC67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1144" y="1620788"/>
            <a:ext cx="1218517" cy="1262036"/>
          </a:xfrm>
          <a:prstGeom prst="rect">
            <a:avLst/>
          </a:prstGeom>
        </p:spPr>
      </p:pic>
      <p:pic>
        <p:nvPicPr>
          <p:cNvPr id="24" name="Picture 23" descr="A red dice with white dots&#10;&#10;Description automatically generated">
            <a:extLst>
              <a:ext uri="{FF2B5EF4-FFF2-40B4-BE49-F238E27FC236}">
                <a16:creationId xmlns:a16="http://schemas.microsoft.com/office/drawing/2014/main" id="{202782E3-43F4-7F66-7F5C-2ECC142A8F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561" y="2551781"/>
            <a:ext cx="1218517" cy="1262036"/>
          </a:xfrm>
          <a:prstGeom prst="rect">
            <a:avLst/>
          </a:prstGeom>
        </p:spPr>
      </p:pic>
      <p:sp>
        <p:nvSpPr>
          <p:cNvPr id="26" name="TextBox 25">
            <a:extLst>
              <a:ext uri="{FF2B5EF4-FFF2-40B4-BE49-F238E27FC236}">
                <a16:creationId xmlns:a16="http://schemas.microsoft.com/office/drawing/2014/main" id="{3BA1EA90-2B99-5EEB-CDF1-66C2B39EFC72}"/>
              </a:ext>
            </a:extLst>
          </p:cNvPr>
          <p:cNvSpPr txBox="1"/>
          <p:nvPr/>
        </p:nvSpPr>
        <p:spPr>
          <a:xfrm>
            <a:off x="3966774" y="1178686"/>
            <a:ext cx="8077013" cy="1569660"/>
          </a:xfrm>
          <a:prstGeom prst="rect">
            <a:avLst/>
          </a:prstGeom>
          <a:noFill/>
        </p:spPr>
        <p:txBody>
          <a:bodyPr wrap="square" rtlCol="0">
            <a:spAutoFit/>
          </a:bodyPr>
          <a:lstStyle/>
          <a:p>
            <a:r>
              <a:rPr lang="en-GB" sz="2400" b="1" dirty="0">
                <a:latin typeface="Open Sans ExtraBold" pitchFamily="2" charset="0"/>
                <a:ea typeface="Open Sans ExtraBold" pitchFamily="2" charset="0"/>
                <a:cs typeface="Open Sans ExtraBold" pitchFamily="2" charset="0"/>
              </a:rPr>
              <a:t>procedure</a:t>
            </a:r>
            <a:r>
              <a:rPr lang="en-GB" sz="2400" dirty="0">
                <a:latin typeface="Open Sans Light" pitchFamily="2" charset="0"/>
                <a:ea typeface="Open Sans Light" pitchFamily="2" charset="0"/>
                <a:cs typeface="Open Sans Light" pitchFamily="2" charset="0"/>
              </a:rPr>
              <a:t>: 6 dice rolls</a:t>
            </a:r>
          </a:p>
          <a:p>
            <a:r>
              <a:rPr lang="en-GB" sz="2400" b="1" dirty="0">
                <a:latin typeface="Open Sans ExtraBold" pitchFamily="2" charset="0"/>
                <a:ea typeface="Open Sans ExtraBold" pitchFamily="2" charset="0"/>
                <a:cs typeface="Open Sans ExtraBold" pitchFamily="2" charset="0"/>
              </a:rPr>
              <a:t>sample space</a:t>
            </a:r>
            <a:r>
              <a:rPr lang="en-GB" sz="2400" dirty="0">
                <a:latin typeface="Open Sans Light" pitchFamily="2" charset="0"/>
                <a:ea typeface="Open Sans Light" pitchFamily="2" charset="0"/>
                <a:cs typeface="Open Sans Light" pitchFamily="2" charset="0"/>
              </a:rPr>
              <a:t>: </a:t>
            </a:r>
            <a:r>
              <a:rPr lang="en-GB" sz="2400" dirty="0">
                <a:latin typeface="Cambria Math" panose="02040503050406030204" pitchFamily="18" charset="0"/>
                <a:ea typeface="Cambria Math" panose="02040503050406030204" pitchFamily="18" charset="0"/>
                <a:cs typeface="Open Sans Light" pitchFamily="2" charset="0"/>
              </a:rPr>
              <a:t>{111111, 111112, 111113, …211111, 211112, 211113,…655555, 655556,…666666}</a:t>
            </a:r>
          </a:p>
          <a:p>
            <a:r>
              <a:rPr lang="en-GB" sz="2400" b="1" dirty="0">
                <a:latin typeface="Open Sans ExtraBold" pitchFamily="2" charset="0"/>
                <a:ea typeface="Open Sans ExtraBold" pitchFamily="2" charset="0"/>
                <a:cs typeface="Open Sans ExtraBold" pitchFamily="2" charset="0"/>
              </a:rPr>
              <a:t>46,656</a:t>
            </a:r>
            <a:r>
              <a:rPr lang="en-GB" sz="2400" dirty="0">
                <a:latin typeface="Open Sans Light" pitchFamily="2" charset="0"/>
                <a:ea typeface="Open Sans Light" pitchFamily="2" charset="0"/>
                <a:cs typeface="Open Sans Light" pitchFamily="2" charset="0"/>
              </a:rPr>
              <a:t> simple events!</a:t>
            </a:r>
          </a:p>
        </p:txBody>
      </p:sp>
      <p:sp>
        <p:nvSpPr>
          <p:cNvPr id="27" name="TextBox 26">
            <a:extLst>
              <a:ext uri="{FF2B5EF4-FFF2-40B4-BE49-F238E27FC236}">
                <a16:creationId xmlns:a16="http://schemas.microsoft.com/office/drawing/2014/main" id="{2CF32E52-5728-64EE-5E4B-94CEDE2C503E}"/>
              </a:ext>
            </a:extLst>
          </p:cNvPr>
          <p:cNvSpPr txBox="1"/>
          <p:nvPr/>
        </p:nvSpPr>
        <p:spPr>
          <a:xfrm>
            <a:off x="821048" y="4018343"/>
            <a:ext cx="5618846" cy="2308324"/>
          </a:xfrm>
          <a:prstGeom prst="rect">
            <a:avLst/>
          </a:prstGeom>
          <a:noFill/>
        </p:spPr>
        <p:txBody>
          <a:bodyPr wrap="none" rtlCol="0">
            <a:spAutoFit/>
          </a:bodyPr>
          <a:lstStyle/>
          <a:p>
            <a:r>
              <a:rPr lang="en-GB" sz="2400" dirty="0">
                <a:latin typeface="Open Sans Light" pitchFamily="2" charset="0"/>
                <a:ea typeface="Open Sans Light" pitchFamily="2" charset="0"/>
                <a:cs typeface="Open Sans Light" pitchFamily="2" charset="0"/>
              </a:rPr>
              <a:t>Our sample will be one of the following:</a:t>
            </a:r>
          </a:p>
          <a:p>
            <a:r>
              <a:rPr lang="en-GB" sz="2400" dirty="0">
                <a:latin typeface="Open Sans Light" pitchFamily="2" charset="0"/>
                <a:ea typeface="Open Sans Light" pitchFamily="2" charset="0"/>
                <a:cs typeface="Open Sans Light" pitchFamily="2" charset="0"/>
              </a:rPr>
              <a:t>- A </a:t>
            </a:r>
            <a:r>
              <a:rPr lang="en-GB" sz="2400" b="1" dirty="0">
                <a:latin typeface="Open Sans Light" pitchFamily="2" charset="0"/>
                <a:ea typeface="Open Sans Light" pitchFamily="2" charset="0"/>
                <a:cs typeface="Open Sans Light" pitchFamily="2" charset="0"/>
              </a:rPr>
              <a:t>variation…</a:t>
            </a:r>
          </a:p>
          <a:p>
            <a:r>
              <a:rPr lang="en-GB" sz="2400" dirty="0">
                <a:latin typeface="Open Sans Light" pitchFamily="2" charset="0"/>
                <a:ea typeface="Open Sans Light" pitchFamily="2" charset="0"/>
                <a:cs typeface="Open Sans Light" pitchFamily="2" charset="0"/>
              </a:rPr>
              <a:t>- A </a:t>
            </a:r>
            <a:r>
              <a:rPr lang="en-GB" sz="2400" b="1" dirty="0">
                <a:latin typeface="Open Sans Light" pitchFamily="2" charset="0"/>
                <a:ea typeface="Open Sans Light" pitchFamily="2" charset="0"/>
                <a:cs typeface="Open Sans Light" pitchFamily="2" charset="0"/>
              </a:rPr>
              <a:t>permutation…</a:t>
            </a:r>
          </a:p>
          <a:p>
            <a:r>
              <a:rPr lang="en-GB" sz="2400" dirty="0">
                <a:latin typeface="Open Sans Light" pitchFamily="2" charset="0"/>
                <a:ea typeface="Open Sans Light" pitchFamily="2" charset="0"/>
                <a:cs typeface="Open Sans Light" pitchFamily="2" charset="0"/>
              </a:rPr>
              <a:t>- A </a:t>
            </a:r>
            <a:r>
              <a:rPr lang="en-GB" sz="2400" b="1" dirty="0">
                <a:latin typeface="Open Sans Light" pitchFamily="2" charset="0"/>
                <a:ea typeface="Open Sans Light" pitchFamily="2" charset="0"/>
                <a:cs typeface="Open Sans Light" pitchFamily="2" charset="0"/>
              </a:rPr>
              <a:t>combination…</a:t>
            </a:r>
          </a:p>
          <a:p>
            <a:endParaRPr lang="en-GB" sz="2400" b="1"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…of simple events!</a:t>
            </a:r>
          </a:p>
        </p:txBody>
      </p:sp>
    </p:spTree>
    <p:extLst>
      <p:ext uri="{BB962C8B-B14F-4D97-AF65-F5344CB8AC3E}">
        <p14:creationId xmlns:p14="http://schemas.microsoft.com/office/powerpoint/2010/main" val="148160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7</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VARIATIONS (WITHOUT REPETITION)</a:t>
            </a:r>
          </a:p>
        </p:txBody>
      </p:sp>
      <p:sp>
        <p:nvSpPr>
          <p:cNvPr id="3" name="Rectangle 2">
            <a:extLst>
              <a:ext uri="{FF2B5EF4-FFF2-40B4-BE49-F238E27FC236}">
                <a16:creationId xmlns:a16="http://schemas.microsoft.com/office/drawing/2014/main" id="{C7A953BA-EE8A-BBBA-DAA0-C29C24253CC1}"/>
              </a:ext>
            </a:extLst>
          </p:cNvPr>
          <p:cNvSpPr/>
          <p:nvPr/>
        </p:nvSpPr>
        <p:spPr>
          <a:xfrm>
            <a:off x="101600" y="1331096"/>
            <a:ext cx="11976519" cy="228631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2800" b="1" dirty="0">
                <a:latin typeface="Open Sans Light" pitchFamily="2" charset="0"/>
                <a:ea typeface="Open Sans Light" pitchFamily="2" charset="0"/>
                <a:cs typeface="Open Sans Light" pitchFamily="2" charset="0"/>
              </a:rPr>
              <a:t>- Set of </a:t>
            </a:r>
            <a:r>
              <a:rPr lang="en-GB" sz="2800" b="1" dirty="0">
                <a:latin typeface="Cambria Math" panose="02040503050406030204" pitchFamily="18" charset="0"/>
                <a:ea typeface="Cambria Math" panose="02040503050406030204" pitchFamily="18" charset="0"/>
                <a:cs typeface="Open Sans Light" pitchFamily="2" charset="0"/>
              </a:rPr>
              <a:t>n</a:t>
            </a:r>
            <a:r>
              <a:rPr lang="en-GB" sz="2800" b="1" dirty="0">
                <a:latin typeface="Open Sans Light" pitchFamily="2" charset="0"/>
                <a:ea typeface="Open Sans Light" pitchFamily="2" charset="0"/>
                <a:cs typeface="Open Sans Light" pitchFamily="2" charset="0"/>
              </a:rPr>
              <a:t> elements</a:t>
            </a:r>
          </a:p>
          <a:p>
            <a:r>
              <a:rPr lang="en-GB" sz="2800" b="1" dirty="0">
                <a:latin typeface="Open Sans Light" pitchFamily="2" charset="0"/>
                <a:ea typeface="Open Sans Light" pitchFamily="2" charset="0"/>
                <a:cs typeface="Open Sans Light" pitchFamily="2" charset="0"/>
              </a:rPr>
              <a:t>- Experiment selects </a:t>
            </a:r>
            <a:r>
              <a:rPr lang="en-GB" sz="2800" b="1" dirty="0">
                <a:latin typeface="Cambria Math" panose="02040503050406030204" pitchFamily="18" charset="0"/>
                <a:ea typeface="Cambria Math" panose="02040503050406030204" pitchFamily="18" charset="0"/>
                <a:cs typeface="Open Sans Light" pitchFamily="2" charset="0"/>
              </a:rPr>
              <a:t>k</a:t>
            </a:r>
            <a:r>
              <a:rPr lang="en-GB" sz="2800" b="1" dirty="0">
                <a:latin typeface="Open Sans Light" pitchFamily="2" charset="0"/>
                <a:ea typeface="Open Sans Light" pitchFamily="2" charset="0"/>
                <a:cs typeface="Open Sans Light" pitchFamily="2" charset="0"/>
              </a:rPr>
              <a:t> elements one at a time without replacement. </a:t>
            </a:r>
          </a:p>
          <a:p>
            <a:r>
              <a:rPr lang="en-GB" sz="2800" b="1" dirty="0">
                <a:latin typeface="Open Sans Light" pitchFamily="2" charset="0"/>
                <a:ea typeface="Open Sans Light" pitchFamily="2" charset="0"/>
                <a:cs typeface="Open Sans Light" pitchFamily="2" charset="0"/>
              </a:rPr>
              <a:t>- Each event = k elements in selected order </a:t>
            </a:r>
          </a:p>
          <a:p>
            <a:r>
              <a:rPr lang="en-GB" sz="2800" b="1" dirty="0">
                <a:latin typeface="Open Sans Light" pitchFamily="2" charset="0"/>
                <a:ea typeface="Open Sans Light" pitchFamily="2" charset="0"/>
                <a:cs typeface="Open Sans Light" pitchFamily="2" charset="0"/>
              </a:rPr>
              <a:t>= </a:t>
            </a:r>
            <a:r>
              <a:rPr lang="en-GB" sz="2800" b="1" dirty="0">
                <a:latin typeface="Cambria Math" panose="02040503050406030204" pitchFamily="18" charset="0"/>
                <a:ea typeface="Cambria Math" panose="02040503050406030204" pitchFamily="18" charset="0"/>
                <a:cs typeface="Open Sans Light" pitchFamily="2" charset="0"/>
              </a:rPr>
              <a:t>k</a:t>
            </a:r>
            <a:r>
              <a:rPr lang="en-GB" sz="2800" b="1" dirty="0">
                <a:latin typeface="Open Sans Light" pitchFamily="2" charset="0"/>
                <a:ea typeface="Open Sans Light" pitchFamily="2" charset="0"/>
                <a:cs typeface="Open Sans Light" pitchFamily="2" charset="0"/>
              </a:rPr>
              <a:t>-variation without repetition of </a:t>
            </a:r>
            <a:r>
              <a:rPr lang="en-GB" sz="2800" b="1" dirty="0">
                <a:latin typeface="Cambria Math" panose="02040503050406030204" pitchFamily="18" charset="0"/>
                <a:ea typeface="Cambria Math" panose="02040503050406030204" pitchFamily="18" charset="0"/>
                <a:cs typeface="Open Sans Light" pitchFamily="2" charset="0"/>
              </a:rPr>
              <a:t>n</a:t>
            </a:r>
            <a:r>
              <a:rPr lang="en-GB" sz="2800" b="1" dirty="0">
                <a:latin typeface="Open Sans Light" pitchFamily="2" charset="0"/>
                <a:ea typeface="Open Sans Light" pitchFamily="2" charset="0"/>
                <a:cs typeface="Open Sans Light" pitchFamily="2" charset="0"/>
              </a:rPr>
              <a:t> elements</a:t>
            </a:r>
          </a:p>
          <a:p>
            <a:r>
              <a:rPr lang="en-GB" sz="2800" b="1" dirty="0">
                <a:latin typeface="Open Sans Light" pitchFamily="2" charset="0"/>
                <a:ea typeface="Open Sans Light" pitchFamily="2" charset="0"/>
                <a:cs typeface="Open Sans Light" pitchFamily="2" charset="0"/>
              </a:rPr>
              <a:t>- Denoted by </a:t>
            </a:r>
            <a:r>
              <a:rPr lang="en-GB" sz="2800" b="1" dirty="0" err="1">
                <a:latin typeface="Open Sans Light" pitchFamily="2" charset="0"/>
                <a:ea typeface="Open Sans Light" pitchFamily="2" charset="0"/>
                <a:cs typeface="Open Sans Light" pitchFamily="2" charset="0"/>
              </a:rPr>
              <a:t>V</a:t>
            </a:r>
            <a:r>
              <a:rPr lang="en-GB" sz="2800" b="1" baseline="-25000" dirty="0" err="1">
                <a:latin typeface="Open Sans Light" pitchFamily="2" charset="0"/>
                <a:ea typeface="Open Sans Light" pitchFamily="2" charset="0"/>
                <a:cs typeface="Open Sans Light" pitchFamily="2" charset="0"/>
              </a:rPr>
              <a:t>n,k</a:t>
            </a:r>
            <a:endParaRPr lang="en-GB" sz="2800" b="1" baseline="-25000" dirty="0">
              <a:latin typeface="Open Sans Light" pitchFamily="2" charset="0"/>
              <a:ea typeface="Open Sans Light" pitchFamily="2" charset="0"/>
              <a:cs typeface="Open Sans Light" pitchFamily="2" charset="0"/>
            </a:endParaRPr>
          </a:p>
        </p:txBody>
      </p:sp>
      <p:sp>
        <p:nvSpPr>
          <p:cNvPr id="10" name="Title 4">
            <a:extLst>
              <a:ext uri="{FF2B5EF4-FFF2-40B4-BE49-F238E27FC236}">
                <a16:creationId xmlns:a16="http://schemas.microsoft.com/office/drawing/2014/main" id="{0AF6679F-8072-5144-798C-55B5DB594E9B}"/>
              </a:ext>
            </a:extLst>
          </p:cNvPr>
          <p:cNvSpPr txBox="1">
            <a:spLocks/>
          </p:cNvSpPr>
          <p:nvPr/>
        </p:nvSpPr>
        <p:spPr>
          <a:xfrm>
            <a:off x="516467" y="3575952"/>
            <a:ext cx="11264171" cy="99765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400" dirty="0">
                <a:latin typeface="Open Sans ExtraBold" pitchFamily="2" charset="0"/>
                <a:ea typeface="Open Sans ExtraBold" pitchFamily="2" charset="0"/>
                <a:cs typeface="Open Sans ExtraBold" pitchFamily="2" charset="0"/>
              </a:rPr>
              <a:t>EXAMPLE</a:t>
            </a:r>
          </a:p>
        </p:txBody>
      </p:sp>
      <p:sp>
        <p:nvSpPr>
          <p:cNvPr id="11" name="TextBox 10">
            <a:extLst>
              <a:ext uri="{FF2B5EF4-FFF2-40B4-BE49-F238E27FC236}">
                <a16:creationId xmlns:a16="http://schemas.microsoft.com/office/drawing/2014/main" id="{B39638B2-6C00-9C10-D4F0-0701269D55D6}"/>
              </a:ext>
            </a:extLst>
          </p:cNvPr>
          <p:cNvSpPr txBox="1"/>
          <p:nvPr/>
        </p:nvSpPr>
        <p:spPr>
          <a:xfrm>
            <a:off x="516467" y="4364013"/>
            <a:ext cx="6848975" cy="1938992"/>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There are 20 books – select 3 in the order we want to read them.</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Each selection is a 3-variation without repetition of 20 elements = V</a:t>
            </a:r>
            <a:r>
              <a:rPr lang="en-GB" sz="2400" baseline="-25000" dirty="0">
                <a:latin typeface="Open Sans Light" pitchFamily="2" charset="0"/>
                <a:ea typeface="Open Sans Light" pitchFamily="2" charset="0"/>
                <a:cs typeface="Open Sans Light" pitchFamily="2" charset="0"/>
              </a:rPr>
              <a:t>20,3</a:t>
            </a:r>
          </a:p>
        </p:txBody>
      </p:sp>
      <p:pic>
        <p:nvPicPr>
          <p:cNvPr id="13" name="Picture 12" descr="A stack of books on a black background&#10;&#10;Description automatically generated">
            <a:extLst>
              <a:ext uri="{FF2B5EF4-FFF2-40B4-BE49-F238E27FC236}">
                <a16:creationId xmlns:a16="http://schemas.microsoft.com/office/drawing/2014/main" id="{13F5A480-93DE-859E-2D2C-4305538B9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888" y="2037347"/>
            <a:ext cx="3381671" cy="5072507"/>
          </a:xfrm>
          <a:prstGeom prst="rect">
            <a:avLst/>
          </a:prstGeom>
        </p:spPr>
      </p:pic>
      <p:sp>
        <p:nvSpPr>
          <p:cNvPr id="15" name="TextBox 14">
            <a:extLst>
              <a:ext uri="{FF2B5EF4-FFF2-40B4-BE49-F238E27FC236}">
                <a16:creationId xmlns:a16="http://schemas.microsoft.com/office/drawing/2014/main" id="{9751B1A9-9E9A-223D-0903-3D7D9AC1E08F}"/>
              </a:ext>
            </a:extLst>
          </p:cNvPr>
          <p:cNvSpPr txBox="1"/>
          <p:nvPr/>
        </p:nvSpPr>
        <p:spPr>
          <a:xfrm>
            <a:off x="9536945" y="3930075"/>
            <a:ext cx="592213" cy="523220"/>
          </a:xfrm>
          <a:prstGeom prst="rect">
            <a:avLst/>
          </a:prstGeom>
          <a:noFill/>
        </p:spPr>
        <p:txBody>
          <a:bodyPr wrap="none" rtlCol="0">
            <a:spAutoFit/>
          </a:bodyPr>
          <a:lstStyle/>
          <a:p>
            <a:r>
              <a:rPr lang="en-GB" sz="2800" dirty="0"/>
              <a:t>1st</a:t>
            </a:r>
          </a:p>
        </p:txBody>
      </p:sp>
      <p:sp>
        <p:nvSpPr>
          <p:cNvPr id="16" name="TextBox 15">
            <a:extLst>
              <a:ext uri="{FF2B5EF4-FFF2-40B4-BE49-F238E27FC236}">
                <a16:creationId xmlns:a16="http://schemas.microsoft.com/office/drawing/2014/main" id="{4D1E25C8-682D-0774-B9F2-245F0717188C}"/>
              </a:ext>
            </a:extLst>
          </p:cNvPr>
          <p:cNvSpPr txBox="1"/>
          <p:nvPr/>
        </p:nvSpPr>
        <p:spPr>
          <a:xfrm>
            <a:off x="9716724" y="5692578"/>
            <a:ext cx="748923" cy="523220"/>
          </a:xfrm>
          <a:prstGeom prst="rect">
            <a:avLst/>
          </a:prstGeom>
          <a:noFill/>
        </p:spPr>
        <p:txBody>
          <a:bodyPr wrap="none" rtlCol="0">
            <a:spAutoFit/>
          </a:bodyPr>
          <a:lstStyle/>
          <a:p>
            <a:r>
              <a:rPr lang="en-GB" sz="2800" dirty="0"/>
              <a:t>2nd</a:t>
            </a:r>
          </a:p>
        </p:txBody>
      </p:sp>
      <p:sp>
        <p:nvSpPr>
          <p:cNvPr id="17" name="TextBox 16">
            <a:extLst>
              <a:ext uri="{FF2B5EF4-FFF2-40B4-BE49-F238E27FC236}">
                <a16:creationId xmlns:a16="http://schemas.microsoft.com/office/drawing/2014/main" id="{65EFC998-48B8-0144-F107-34F0718E3804}"/>
              </a:ext>
            </a:extLst>
          </p:cNvPr>
          <p:cNvSpPr txBox="1"/>
          <p:nvPr/>
        </p:nvSpPr>
        <p:spPr>
          <a:xfrm>
            <a:off x="9498972" y="3045099"/>
            <a:ext cx="671338" cy="523220"/>
          </a:xfrm>
          <a:prstGeom prst="rect">
            <a:avLst/>
          </a:prstGeom>
          <a:noFill/>
        </p:spPr>
        <p:txBody>
          <a:bodyPr wrap="none" rtlCol="0">
            <a:spAutoFit/>
          </a:bodyPr>
          <a:lstStyle/>
          <a:p>
            <a:r>
              <a:rPr lang="en-GB" sz="2800" dirty="0"/>
              <a:t>3rd</a:t>
            </a:r>
          </a:p>
        </p:txBody>
      </p:sp>
    </p:spTree>
    <p:extLst>
      <p:ext uri="{BB962C8B-B14F-4D97-AF65-F5344CB8AC3E}">
        <p14:creationId xmlns:p14="http://schemas.microsoft.com/office/powerpoint/2010/main" val="2337311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8</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VARIATIONS (WITH REPETITION)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7A953BA-EE8A-BBBA-DAA0-C29C24253CC1}"/>
                  </a:ext>
                </a:extLst>
              </p:cNvPr>
              <p:cNvSpPr/>
              <p:nvPr/>
            </p:nvSpPr>
            <p:spPr>
              <a:xfrm>
                <a:off x="101600" y="1331096"/>
                <a:ext cx="11976519" cy="228631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2800" b="1" dirty="0">
                    <a:latin typeface="Open Sans Light" pitchFamily="2" charset="0"/>
                    <a:ea typeface="Open Sans Light" pitchFamily="2" charset="0"/>
                    <a:cs typeface="Open Sans Light" pitchFamily="2" charset="0"/>
                  </a:rPr>
                  <a:t>- Set of </a:t>
                </a:r>
                <a:r>
                  <a:rPr lang="en-GB" sz="2800" b="1" dirty="0">
                    <a:latin typeface="Cambria Math" panose="02040503050406030204" pitchFamily="18" charset="0"/>
                    <a:ea typeface="Cambria Math" panose="02040503050406030204" pitchFamily="18" charset="0"/>
                    <a:cs typeface="Open Sans Light" pitchFamily="2" charset="0"/>
                  </a:rPr>
                  <a:t>n</a:t>
                </a:r>
                <a:r>
                  <a:rPr lang="en-GB" sz="2800" b="1" dirty="0">
                    <a:latin typeface="Open Sans Light" pitchFamily="2" charset="0"/>
                    <a:ea typeface="Open Sans Light" pitchFamily="2" charset="0"/>
                    <a:cs typeface="Open Sans Light" pitchFamily="2" charset="0"/>
                  </a:rPr>
                  <a:t> elements</a:t>
                </a:r>
              </a:p>
              <a:p>
                <a:r>
                  <a:rPr lang="en-GB" sz="2800" b="1" dirty="0">
                    <a:latin typeface="Open Sans Light" pitchFamily="2" charset="0"/>
                    <a:ea typeface="Open Sans Light" pitchFamily="2" charset="0"/>
                    <a:cs typeface="Open Sans Light" pitchFamily="2" charset="0"/>
                  </a:rPr>
                  <a:t>- Experiment selects </a:t>
                </a:r>
                <a:r>
                  <a:rPr lang="en-GB" sz="2800" b="1" dirty="0">
                    <a:latin typeface="Cambria Math" panose="02040503050406030204" pitchFamily="18" charset="0"/>
                    <a:ea typeface="Cambria Math" panose="02040503050406030204" pitchFamily="18" charset="0"/>
                    <a:cs typeface="Open Sans Light" pitchFamily="2" charset="0"/>
                  </a:rPr>
                  <a:t>k</a:t>
                </a:r>
                <a:r>
                  <a:rPr lang="en-GB" sz="2800" b="1" dirty="0">
                    <a:latin typeface="Open Sans Light" pitchFamily="2" charset="0"/>
                    <a:ea typeface="Open Sans Light" pitchFamily="2" charset="0"/>
                    <a:cs typeface="Open Sans Light" pitchFamily="2" charset="0"/>
                  </a:rPr>
                  <a:t> elements one at a time WITH replacement. </a:t>
                </a:r>
              </a:p>
              <a:p>
                <a:r>
                  <a:rPr lang="en-GB" sz="2800" b="1" dirty="0">
                    <a:latin typeface="Open Sans Light" pitchFamily="2" charset="0"/>
                    <a:ea typeface="Open Sans Light" pitchFamily="2" charset="0"/>
                    <a:cs typeface="Open Sans Light" pitchFamily="2" charset="0"/>
                  </a:rPr>
                  <a:t>- Each event = k elements in selected order </a:t>
                </a:r>
              </a:p>
              <a:p>
                <a:r>
                  <a:rPr lang="en-GB" sz="2800" b="1" dirty="0">
                    <a:latin typeface="Open Sans Light" pitchFamily="2" charset="0"/>
                    <a:ea typeface="Open Sans Light" pitchFamily="2" charset="0"/>
                    <a:cs typeface="Open Sans Light" pitchFamily="2" charset="0"/>
                  </a:rPr>
                  <a:t>= </a:t>
                </a:r>
                <a:r>
                  <a:rPr lang="en-GB" sz="2800" b="1" dirty="0">
                    <a:latin typeface="Cambria Math" panose="02040503050406030204" pitchFamily="18" charset="0"/>
                    <a:ea typeface="Cambria Math" panose="02040503050406030204" pitchFamily="18" charset="0"/>
                    <a:cs typeface="Open Sans Light" pitchFamily="2" charset="0"/>
                  </a:rPr>
                  <a:t>k</a:t>
                </a:r>
                <a:r>
                  <a:rPr lang="en-GB" sz="2800" b="1" dirty="0">
                    <a:latin typeface="Open Sans Light" pitchFamily="2" charset="0"/>
                    <a:ea typeface="Open Sans Light" pitchFamily="2" charset="0"/>
                    <a:cs typeface="Open Sans Light" pitchFamily="2" charset="0"/>
                  </a:rPr>
                  <a:t>-variation with repetition of </a:t>
                </a:r>
                <a:r>
                  <a:rPr lang="en-GB" sz="2800" b="1" dirty="0">
                    <a:latin typeface="Cambria Math" panose="02040503050406030204" pitchFamily="18" charset="0"/>
                    <a:ea typeface="Cambria Math" panose="02040503050406030204" pitchFamily="18" charset="0"/>
                    <a:cs typeface="Open Sans Light" pitchFamily="2" charset="0"/>
                  </a:rPr>
                  <a:t>n</a:t>
                </a:r>
                <a:r>
                  <a:rPr lang="en-GB" sz="2800" b="1" dirty="0">
                    <a:latin typeface="Open Sans Light" pitchFamily="2" charset="0"/>
                    <a:ea typeface="Open Sans Light" pitchFamily="2" charset="0"/>
                    <a:cs typeface="Open Sans Light" pitchFamily="2" charset="0"/>
                  </a:rPr>
                  <a:t> elements</a:t>
                </a:r>
              </a:p>
              <a:p>
                <a:r>
                  <a:rPr lang="en-GB" sz="2800" b="1" dirty="0">
                    <a:latin typeface="Open Sans Light" pitchFamily="2" charset="0"/>
                    <a:ea typeface="Open Sans Light" pitchFamily="2" charset="0"/>
                    <a:cs typeface="Open Sans Light" pitchFamily="2" charset="0"/>
                  </a:rPr>
                  <a:t>- Denoted by </a:t>
                </a:r>
                <a14:m>
                  <m:oMath xmlns:m="http://schemas.openxmlformats.org/officeDocument/2006/math">
                    <m:acc>
                      <m:accPr>
                        <m:chr m:val="̅"/>
                        <m:ctrlPr>
                          <a:rPr lang="en-GB" sz="2800" b="1" i="1" smtClean="0">
                            <a:latin typeface="Cambria Math" panose="02040503050406030204" pitchFamily="18" charset="0"/>
                            <a:ea typeface="Open Sans Light" pitchFamily="2" charset="0"/>
                            <a:cs typeface="Open Sans Light" pitchFamily="2" charset="0"/>
                          </a:rPr>
                        </m:ctrlPr>
                      </m:accPr>
                      <m:e>
                        <m:r>
                          <m:rPr>
                            <m:sty m:val="p"/>
                          </m:rPr>
                          <a:rPr lang="en-GB" sz="2800" b="0" i="0" smtClean="0">
                            <a:latin typeface="Cambria Math" panose="02040503050406030204" pitchFamily="18" charset="0"/>
                            <a:ea typeface="Open Sans Light" pitchFamily="2" charset="0"/>
                            <a:cs typeface="Open Sans Light" pitchFamily="2" charset="0"/>
                          </a:rPr>
                          <m:t>V</m:t>
                        </m:r>
                      </m:e>
                    </m:acc>
                  </m:oMath>
                </a14:m>
                <a:r>
                  <a:rPr lang="en-GB" sz="2800" b="1" baseline="-25000" dirty="0" err="1">
                    <a:latin typeface="Open Sans Light" pitchFamily="2" charset="0"/>
                    <a:ea typeface="Open Sans Light" pitchFamily="2" charset="0"/>
                    <a:cs typeface="Open Sans Light" pitchFamily="2" charset="0"/>
                  </a:rPr>
                  <a:t>n,k</a:t>
                </a:r>
                <a:endParaRPr lang="en-GB" sz="2800" b="1" baseline="-25000" dirty="0">
                  <a:latin typeface="Open Sans Light" pitchFamily="2" charset="0"/>
                  <a:ea typeface="Open Sans Light" pitchFamily="2" charset="0"/>
                  <a:cs typeface="Open Sans Light" pitchFamily="2" charset="0"/>
                </a:endParaRPr>
              </a:p>
            </p:txBody>
          </p:sp>
        </mc:Choice>
        <mc:Fallback xmlns="">
          <p:sp>
            <p:nvSpPr>
              <p:cNvPr id="3" name="Rectangle 2">
                <a:extLst>
                  <a:ext uri="{FF2B5EF4-FFF2-40B4-BE49-F238E27FC236}">
                    <a16:creationId xmlns:a16="http://schemas.microsoft.com/office/drawing/2014/main" id="{C7A953BA-EE8A-BBBA-DAA0-C29C24253CC1}"/>
                  </a:ext>
                </a:extLst>
              </p:cNvPr>
              <p:cNvSpPr>
                <a:spLocks noRot="1" noChangeAspect="1" noMove="1" noResize="1" noEditPoints="1" noAdjustHandles="1" noChangeArrowheads="1" noChangeShapeType="1" noTextEdit="1"/>
              </p:cNvSpPr>
              <p:nvPr/>
            </p:nvSpPr>
            <p:spPr>
              <a:xfrm>
                <a:off x="101600" y="1331096"/>
                <a:ext cx="11976519" cy="2286312"/>
              </a:xfrm>
              <a:prstGeom prst="rect">
                <a:avLst/>
              </a:prstGeom>
              <a:blipFill>
                <a:blip r:embed="rId5"/>
                <a:stretch>
                  <a:fillRect l="-1060" t="-1105" b="-6630"/>
                </a:stretch>
              </a:blipFill>
              <a:ln>
                <a:noFill/>
              </a:ln>
            </p:spPr>
            <p:txBody>
              <a:bodyPr/>
              <a:lstStyle/>
              <a:p>
                <a:r>
                  <a:rPr lang="en-US">
                    <a:noFill/>
                  </a:rPr>
                  <a:t> </a:t>
                </a:r>
              </a:p>
            </p:txBody>
          </p:sp>
        </mc:Fallback>
      </mc:AlternateContent>
      <p:sp>
        <p:nvSpPr>
          <p:cNvPr id="10" name="Title 4">
            <a:extLst>
              <a:ext uri="{FF2B5EF4-FFF2-40B4-BE49-F238E27FC236}">
                <a16:creationId xmlns:a16="http://schemas.microsoft.com/office/drawing/2014/main" id="{0AF6679F-8072-5144-798C-55B5DB594E9B}"/>
              </a:ext>
            </a:extLst>
          </p:cNvPr>
          <p:cNvSpPr txBox="1">
            <a:spLocks/>
          </p:cNvSpPr>
          <p:nvPr/>
        </p:nvSpPr>
        <p:spPr>
          <a:xfrm>
            <a:off x="516467" y="3575952"/>
            <a:ext cx="11264171" cy="99765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400" dirty="0">
                <a:latin typeface="Open Sans ExtraBold" pitchFamily="2" charset="0"/>
                <a:ea typeface="Open Sans ExtraBold" pitchFamily="2" charset="0"/>
                <a:cs typeface="Open Sans ExtraBold" pitchFamily="2" charset="0"/>
              </a:rPr>
              <a:t>EXAMPLE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39638B2-6C00-9C10-D4F0-0701269D55D6}"/>
                  </a:ext>
                </a:extLst>
              </p:cNvPr>
              <p:cNvSpPr txBox="1"/>
              <p:nvPr/>
            </p:nvSpPr>
            <p:spPr>
              <a:xfrm>
                <a:off x="516468" y="4364013"/>
                <a:ext cx="6070600" cy="1569660"/>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Rolling a dice 3 times</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Each selection is a 3-variation with repetition of 6 elements = </a:t>
                </a:r>
                <a14:m>
                  <m:oMath xmlns:m="http://schemas.openxmlformats.org/officeDocument/2006/math">
                    <m:acc>
                      <m:accPr>
                        <m:chr m:val="̅"/>
                        <m:ctrlPr>
                          <a:rPr lang="en-GB" sz="2400" b="1" i="1" smtClean="0">
                            <a:latin typeface="Cambria Math" panose="02040503050406030204" pitchFamily="18" charset="0"/>
                            <a:ea typeface="Open Sans Light" pitchFamily="2" charset="0"/>
                            <a:cs typeface="Open Sans Light" pitchFamily="2" charset="0"/>
                          </a:rPr>
                        </m:ctrlPr>
                      </m:accPr>
                      <m:e>
                        <m:r>
                          <m:rPr>
                            <m:sty m:val="p"/>
                          </m:rPr>
                          <a:rPr lang="en-GB" sz="2400" b="0" i="0" smtClean="0">
                            <a:latin typeface="Cambria Math" panose="02040503050406030204" pitchFamily="18" charset="0"/>
                            <a:ea typeface="Open Sans Light" pitchFamily="2" charset="0"/>
                            <a:cs typeface="Open Sans Light" pitchFamily="2" charset="0"/>
                          </a:rPr>
                          <m:t>V</m:t>
                        </m:r>
                      </m:e>
                    </m:acc>
                  </m:oMath>
                </a14:m>
                <a:r>
                  <a:rPr lang="en-GB" sz="2400" baseline="-25000" dirty="0">
                    <a:latin typeface="Open Sans Light" pitchFamily="2" charset="0"/>
                    <a:ea typeface="Open Sans Light" pitchFamily="2" charset="0"/>
                    <a:cs typeface="Open Sans Light" pitchFamily="2" charset="0"/>
                  </a:rPr>
                  <a:t>6,3</a:t>
                </a:r>
              </a:p>
            </p:txBody>
          </p:sp>
        </mc:Choice>
        <mc:Fallback xmlns="">
          <p:sp>
            <p:nvSpPr>
              <p:cNvPr id="11" name="TextBox 10">
                <a:extLst>
                  <a:ext uri="{FF2B5EF4-FFF2-40B4-BE49-F238E27FC236}">
                    <a16:creationId xmlns:a16="http://schemas.microsoft.com/office/drawing/2014/main" id="{B39638B2-6C00-9C10-D4F0-0701269D55D6}"/>
                  </a:ext>
                </a:extLst>
              </p:cNvPr>
              <p:cNvSpPr txBox="1">
                <a:spLocks noRot="1" noChangeAspect="1" noMove="1" noResize="1" noEditPoints="1" noAdjustHandles="1" noChangeArrowheads="1" noChangeShapeType="1" noTextEdit="1"/>
              </p:cNvSpPr>
              <p:nvPr/>
            </p:nvSpPr>
            <p:spPr>
              <a:xfrm>
                <a:off x="516468" y="4364013"/>
                <a:ext cx="6070600" cy="1569660"/>
              </a:xfrm>
              <a:prstGeom prst="rect">
                <a:avLst/>
              </a:prstGeom>
              <a:blipFill>
                <a:blip r:embed="rId6"/>
                <a:stretch>
                  <a:fillRect l="-1461" t="-3200" b="-8000"/>
                </a:stretch>
              </a:blipFill>
            </p:spPr>
            <p:txBody>
              <a:bodyPr/>
              <a:lstStyle/>
              <a:p>
                <a:r>
                  <a:rPr lang="en-US">
                    <a:noFill/>
                  </a:rPr>
                  <a:t> </a:t>
                </a:r>
              </a:p>
            </p:txBody>
          </p:sp>
        </mc:Fallback>
      </mc:AlternateContent>
      <p:pic>
        <p:nvPicPr>
          <p:cNvPr id="6" name="Picture 5" descr="A red dice with white dots&#10;&#10;Description automatically generated">
            <a:extLst>
              <a:ext uri="{FF2B5EF4-FFF2-40B4-BE49-F238E27FC236}">
                <a16:creationId xmlns:a16="http://schemas.microsoft.com/office/drawing/2014/main" id="{C4F9352C-39E5-29DB-8FC0-0B1F4B023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356119">
            <a:off x="6001864" y="4276319"/>
            <a:ext cx="1448176" cy="1499897"/>
          </a:xfrm>
          <a:prstGeom prst="rect">
            <a:avLst/>
          </a:prstGeom>
        </p:spPr>
      </p:pic>
      <p:pic>
        <p:nvPicPr>
          <p:cNvPr id="7" name="Picture 6" descr="A red dice with white dots&#10;&#10;Description automatically generated">
            <a:extLst>
              <a:ext uri="{FF2B5EF4-FFF2-40B4-BE49-F238E27FC236}">
                <a16:creationId xmlns:a16="http://schemas.microsoft.com/office/drawing/2014/main" id="{D06EF9B9-D787-9865-FF6A-B3EBAB9DC1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4038602">
            <a:off x="7471375" y="4404309"/>
            <a:ext cx="1487853" cy="1539114"/>
          </a:xfrm>
          <a:prstGeom prst="rect">
            <a:avLst/>
          </a:prstGeom>
        </p:spPr>
      </p:pic>
      <p:pic>
        <p:nvPicPr>
          <p:cNvPr id="8" name="Picture 7" descr="A red dice with white dots&#10;&#10;Description automatically generated">
            <a:extLst>
              <a:ext uri="{FF2B5EF4-FFF2-40B4-BE49-F238E27FC236}">
                <a16:creationId xmlns:a16="http://schemas.microsoft.com/office/drawing/2014/main" id="{0D5B8011-3983-27F0-BBFC-513EC9263A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212331">
            <a:off x="8987703" y="4280199"/>
            <a:ext cx="1536335" cy="1591205"/>
          </a:xfrm>
          <a:prstGeom prst="rect">
            <a:avLst/>
          </a:prstGeom>
        </p:spPr>
      </p:pic>
    </p:spTree>
    <p:extLst>
      <p:ext uri="{BB962C8B-B14F-4D97-AF65-F5344CB8AC3E}">
        <p14:creationId xmlns:p14="http://schemas.microsoft.com/office/powerpoint/2010/main" val="3187332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2972E1ED-A295-285D-DEAA-86B0E7C02DDF}"/>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57000" contrast="-3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3313725-F083-B974-977E-8B7D0D7DF052}"/>
              </a:ext>
            </a:extLst>
          </p:cNvPr>
          <p:cNvSpPr>
            <a:spLocks noGrp="1"/>
          </p:cNvSpPr>
          <p:nvPr>
            <p:ph type="sldNum" sz="quarter" idx="12"/>
          </p:nvPr>
        </p:nvSpPr>
        <p:spPr>
          <a:xfrm>
            <a:off x="11521440" y="6386512"/>
            <a:ext cx="345440" cy="360000"/>
          </a:xfrm>
        </p:spPr>
        <p:txBody>
          <a:bodyPr/>
          <a:lstStyle/>
          <a:p>
            <a:fld id="{E89BC60F-F4BF-4EE8-9F02-8A0093F1814F}" type="slidenum">
              <a:rPr lang="en-GB" smtClean="0"/>
              <a:t>9</a:t>
            </a:fld>
            <a:endParaRPr lang="en-GB"/>
          </a:p>
        </p:txBody>
      </p:sp>
      <p:sp>
        <p:nvSpPr>
          <p:cNvPr id="5" name="Title 4">
            <a:extLst>
              <a:ext uri="{FF2B5EF4-FFF2-40B4-BE49-F238E27FC236}">
                <a16:creationId xmlns:a16="http://schemas.microsoft.com/office/drawing/2014/main" id="{EA9C55F8-59E9-79DA-FA8B-F6F04C6E8F9A}"/>
              </a:ext>
            </a:extLst>
          </p:cNvPr>
          <p:cNvSpPr>
            <a:spLocks noGrp="1"/>
          </p:cNvSpPr>
          <p:nvPr>
            <p:ph type="title"/>
          </p:nvPr>
        </p:nvSpPr>
        <p:spPr>
          <a:xfrm>
            <a:off x="516467" y="374903"/>
            <a:ext cx="11264171" cy="1055311"/>
          </a:xfrm>
        </p:spPr>
        <p:txBody>
          <a:bodyPr>
            <a:noAutofit/>
          </a:bodyPr>
          <a:lstStyle/>
          <a:p>
            <a:pPr algn="l"/>
            <a:r>
              <a:rPr lang="en-GB" sz="3600" dirty="0">
                <a:latin typeface="Open Sans ExtraBold" pitchFamily="2" charset="0"/>
                <a:ea typeface="Open Sans ExtraBold" pitchFamily="2" charset="0"/>
                <a:cs typeface="Open Sans ExtraBold" pitchFamily="2" charset="0"/>
              </a:rPr>
              <a:t>PERMUTATIONS</a:t>
            </a:r>
          </a:p>
        </p:txBody>
      </p:sp>
      <p:sp>
        <p:nvSpPr>
          <p:cNvPr id="3" name="Rectangle 2">
            <a:extLst>
              <a:ext uri="{FF2B5EF4-FFF2-40B4-BE49-F238E27FC236}">
                <a16:creationId xmlns:a16="http://schemas.microsoft.com/office/drawing/2014/main" id="{C7A953BA-EE8A-BBBA-DAA0-C29C24253CC1}"/>
              </a:ext>
            </a:extLst>
          </p:cNvPr>
          <p:cNvSpPr/>
          <p:nvPr/>
        </p:nvSpPr>
        <p:spPr>
          <a:xfrm>
            <a:off x="101598" y="1294904"/>
            <a:ext cx="11976519" cy="116289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2800" b="1" dirty="0">
                <a:latin typeface="Open Sans Light" pitchFamily="2" charset="0"/>
                <a:ea typeface="Open Sans Light" pitchFamily="2" charset="0"/>
                <a:cs typeface="Open Sans Light" pitchFamily="2" charset="0"/>
              </a:rPr>
              <a:t>A permutation of </a:t>
            </a:r>
            <a:r>
              <a:rPr lang="en-GB" sz="2800" dirty="0">
                <a:latin typeface="Cambria Math" panose="02040503050406030204" pitchFamily="18" charset="0"/>
                <a:ea typeface="Cambria Math" panose="02040503050406030204" pitchFamily="18" charset="0"/>
                <a:cs typeface="Open Sans Light" pitchFamily="2" charset="0"/>
              </a:rPr>
              <a:t>n</a:t>
            </a:r>
            <a:r>
              <a:rPr lang="en-GB" sz="2800" b="1" dirty="0">
                <a:latin typeface="Open Sans Light" pitchFamily="2" charset="0"/>
                <a:ea typeface="Open Sans Light" pitchFamily="2" charset="0"/>
                <a:cs typeface="Open Sans Light" pitchFamily="2" charset="0"/>
              </a:rPr>
              <a:t> elements is a special case of </a:t>
            </a:r>
            <a:r>
              <a:rPr lang="en-GB" sz="2800" dirty="0">
                <a:latin typeface="Cambria Math" panose="02040503050406030204" pitchFamily="18" charset="0"/>
                <a:ea typeface="Cambria Math" panose="02040503050406030204" pitchFamily="18" charset="0"/>
                <a:cs typeface="Open Sans Light" pitchFamily="2" charset="0"/>
              </a:rPr>
              <a:t>k</a:t>
            </a:r>
            <a:r>
              <a:rPr lang="en-GB" sz="2800" b="1" dirty="0">
                <a:latin typeface="Open Sans Light" pitchFamily="2" charset="0"/>
                <a:ea typeface="Open Sans Light" pitchFamily="2" charset="0"/>
                <a:cs typeface="Open Sans Light" pitchFamily="2" charset="0"/>
              </a:rPr>
              <a:t>-variation without repetition of </a:t>
            </a:r>
            <a:r>
              <a:rPr lang="en-GB" sz="2800" dirty="0">
                <a:latin typeface="Cambria Math" panose="02040503050406030204" pitchFamily="18" charset="0"/>
                <a:ea typeface="Cambria Math" panose="02040503050406030204" pitchFamily="18" charset="0"/>
                <a:cs typeface="Open Sans Light" pitchFamily="2" charset="0"/>
              </a:rPr>
              <a:t>n</a:t>
            </a:r>
            <a:r>
              <a:rPr lang="en-GB" sz="2800" b="1" dirty="0">
                <a:latin typeface="Cambria Math" panose="02040503050406030204" pitchFamily="18" charset="0"/>
                <a:ea typeface="Cambria Math" panose="02040503050406030204" pitchFamily="18" charset="0"/>
                <a:cs typeface="Open Sans Light" pitchFamily="2" charset="0"/>
              </a:rPr>
              <a:t> </a:t>
            </a:r>
            <a:r>
              <a:rPr lang="en-GB" sz="2800" b="1" dirty="0">
                <a:latin typeface="Open Sans Light" pitchFamily="2" charset="0"/>
                <a:ea typeface="Open Sans Light" pitchFamily="2" charset="0"/>
                <a:cs typeface="Open Sans Light" pitchFamily="2" charset="0"/>
              </a:rPr>
              <a:t>elements where </a:t>
            </a:r>
            <a:r>
              <a:rPr lang="en-GB" sz="2800" dirty="0">
                <a:latin typeface="Cambria Math" panose="02040503050406030204" pitchFamily="18" charset="0"/>
                <a:ea typeface="Cambria Math" panose="02040503050406030204" pitchFamily="18" charset="0"/>
                <a:cs typeface="Open Sans Light" pitchFamily="2" charset="0"/>
              </a:rPr>
              <a:t>k = n</a:t>
            </a:r>
            <a:endParaRPr lang="en-GB" sz="2800" b="1" baseline="-25000" dirty="0">
              <a:latin typeface="Open Sans Light" pitchFamily="2" charset="0"/>
              <a:ea typeface="Open Sans Light" pitchFamily="2" charset="0"/>
              <a:cs typeface="Open Sans Light" pitchFamily="2" charset="0"/>
            </a:endParaRPr>
          </a:p>
        </p:txBody>
      </p:sp>
      <p:sp>
        <p:nvSpPr>
          <p:cNvPr id="10" name="Title 4">
            <a:extLst>
              <a:ext uri="{FF2B5EF4-FFF2-40B4-BE49-F238E27FC236}">
                <a16:creationId xmlns:a16="http://schemas.microsoft.com/office/drawing/2014/main" id="{0AF6679F-8072-5144-798C-55B5DB594E9B}"/>
              </a:ext>
            </a:extLst>
          </p:cNvPr>
          <p:cNvSpPr txBox="1">
            <a:spLocks/>
          </p:cNvSpPr>
          <p:nvPr/>
        </p:nvSpPr>
        <p:spPr>
          <a:xfrm>
            <a:off x="457773" y="2442036"/>
            <a:ext cx="11264171" cy="99765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400" dirty="0">
                <a:latin typeface="Open Sans ExtraBold" pitchFamily="2" charset="0"/>
                <a:ea typeface="Open Sans ExtraBold" pitchFamily="2" charset="0"/>
                <a:cs typeface="Open Sans ExtraBold" pitchFamily="2" charset="0"/>
              </a:rPr>
              <a:t>EXAMPLE</a:t>
            </a:r>
          </a:p>
        </p:txBody>
      </p:sp>
      <p:sp>
        <p:nvSpPr>
          <p:cNvPr id="11" name="TextBox 10">
            <a:extLst>
              <a:ext uri="{FF2B5EF4-FFF2-40B4-BE49-F238E27FC236}">
                <a16:creationId xmlns:a16="http://schemas.microsoft.com/office/drawing/2014/main" id="{B39638B2-6C00-9C10-D4F0-0701269D55D6}"/>
              </a:ext>
            </a:extLst>
          </p:cNvPr>
          <p:cNvSpPr txBox="1"/>
          <p:nvPr/>
        </p:nvSpPr>
        <p:spPr>
          <a:xfrm>
            <a:off x="457773" y="3230862"/>
            <a:ext cx="5833201" cy="2308324"/>
          </a:xfrm>
          <a:prstGeom prst="rect">
            <a:avLst/>
          </a:prstGeom>
          <a:noFill/>
        </p:spPr>
        <p:txBody>
          <a:bodyPr wrap="square" rtlCol="0">
            <a:spAutoFit/>
          </a:bodyPr>
          <a:lstStyle/>
          <a:p>
            <a:r>
              <a:rPr lang="en-GB" sz="2400" dirty="0">
                <a:latin typeface="Open Sans Light" pitchFamily="2" charset="0"/>
                <a:ea typeface="Open Sans Light" pitchFamily="2" charset="0"/>
                <a:cs typeface="Open Sans Light" pitchFamily="2" charset="0"/>
              </a:rPr>
              <a:t>There are three balls in a bag (red, blue, and green) – we need to draw all three out of the bag at random</a:t>
            </a:r>
          </a:p>
          <a:p>
            <a:endParaRPr lang="en-GB" sz="2400" dirty="0">
              <a:latin typeface="Open Sans Light" pitchFamily="2" charset="0"/>
              <a:ea typeface="Open Sans Light" pitchFamily="2" charset="0"/>
              <a:cs typeface="Open Sans Light" pitchFamily="2" charset="0"/>
            </a:endParaRPr>
          </a:p>
          <a:p>
            <a:r>
              <a:rPr lang="en-GB" sz="2400" dirty="0">
                <a:latin typeface="Open Sans Light" pitchFamily="2" charset="0"/>
                <a:ea typeface="Open Sans Light" pitchFamily="2" charset="0"/>
                <a:cs typeface="Open Sans Light" pitchFamily="2" charset="0"/>
              </a:rPr>
              <a:t>Each possible order is a permutation of 3 elements</a:t>
            </a:r>
          </a:p>
        </p:txBody>
      </p:sp>
      <p:pic>
        <p:nvPicPr>
          <p:cNvPr id="12" name="Picture 11" descr="A group of colorful balls&#10;&#10;Description automatically generated">
            <a:extLst>
              <a:ext uri="{FF2B5EF4-FFF2-40B4-BE49-F238E27FC236}">
                <a16:creationId xmlns:a16="http://schemas.microsoft.com/office/drawing/2014/main" id="{E9FBD797-0336-5CDD-DF29-66F3C7A2A4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3510" y="2103183"/>
            <a:ext cx="2335954" cy="4379914"/>
          </a:xfrm>
          <a:prstGeom prst="rect">
            <a:avLst/>
          </a:prstGeom>
        </p:spPr>
      </p:pic>
    </p:spTree>
    <p:extLst>
      <p:ext uri="{BB962C8B-B14F-4D97-AF65-F5344CB8AC3E}">
        <p14:creationId xmlns:p14="http://schemas.microsoft.com/office/powerpoint/2010/main" val="30734294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{1E704D3A-4A7D-44A5-BE81-22B5AE7C2630}tf12214701_win32</Template>
  <TotalTime>20040</TotalTime>
  <Words>2861</Words>
  <Application>Microsoft Office PowerPoint</Application>
  <PresentationFormat>Widescreen</PresentationFormat>
  <Paragraphs>153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Cambria Math</vt:lpstr>
      <vt:lpstr>Goudy Old Style</vt:lpstr>
      <vt:lpstr>Open Sans ExtraBold</vt:lpstr>
      <vt:lpstr>Open Sans Light</vt:lpstr>
      <vt:lpstr>Wingdings 2</vt:lpstr>
      <vt:lpstr>SlateVTI</vt:lpstr>
      <vt:lpstr>Conditional Probability</vt:lpstr>
      <vt:lpstr>CONDITIONAL PROBABILITY</vt:lpstr>
      <vt:lpstr>BACK TO SAMPLING</vt:lpstr>
      <vt:lpstr>EXAMPLE COMPLICATIONS</vt:lpstr>
      <vt:lpstr>EXAMPLE COMPLICATIONS</vt:lpstr>
      <vt:lpstr>COUNTING RULES</vt:lpstr>
      <vt:lpstr>VARIATIONS (WITHOUT REPETITION)</vt:lpstr>
      <vt:lpstr>VARIATIONS (WITH REPETITION)</vt:lpstr>
      <vt:lpstr>PERMUTATIONS</vt:lpstr>
      <vt:lpstr>COMBINATIONS (WITHOUT REPETITION)</vt:lpstr>
      <vt:lpstr>USEFUL FORMULAE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 Rough (Staff)</dc:creator>
  <cp:lastModifiedBy>Daniel Rough (Staff)</cp:lastModifiedBy>
  <cp:revision>96</cp:revision>
  <dcterms:created xsi:type="dcterms:W3CDTF">2022-08-28T16:23:51Z</dcterms:created>
  <dcterms:modified xsi:type="dcterms:W3CDTF">2024-01-28T23:57:22Z</dcterms:modified>
</cp:coreProperties>
</file>